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AABB-D5C0-44D5-B9F3-9A16EF2312FB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EB768A-0C1A-4F7B-BEF7-61D0FE20D25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43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AABB-D5C0-44D5-B9F3-9A16EF2312FB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768A-0C1A-4F7B-BEF7-61D0FE20D256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44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AABB-D5C0-44D5-B9F3-9A16EF2312FB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768A-0C1A-4F7B-BEF7-61D0FE20D25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7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AABB-D5C0-44D5-B9F3-9A16EF2312FB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768A-0C1A-4F7B-BEF7-61D0FE20D256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2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AABB-D5C0-44D5-B9F3-9A16EF2312FB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768A-0C1A-4F7B-BEF7-61D0FE20D25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0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AABB-D5C0-44D5-B9F3-9A16EF2312FB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768A-0C1A-4F7B-BEF7-61D0FE20D256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14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AABB-D5C0-44D5-B9F3-9A16EF2312FB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768A-0C1A-4F7B-BEF7-61D0FE20D256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AABB-D5C0-44D5-B9F3-9A16EF2312FB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768A-0C1A-4F7B-BEF7-61D0FE20D256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5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AABB-D5C0-44D5-B9F3-9A16EF2312FB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768A-0C1A-4F7B-BEF7-61D0FE20D2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81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AABB-D5C0-44D5-B9F3-9A16EF2312FB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768A-0C1A-4F7B-BEF7-61D0FE20D25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7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7AAABB-D5C0-44D5-B9F3-9A16EF2312FB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B768A-0C1A-4F7B-BEF7-61D0FE20D256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60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AAABB-D5C0-44D5-B9F3-9A16EF2312FB}" type="datetimeFigureOut">
              <a:rPr lang="fr-FR" smtClean="0"/>
              <a:t>12/02/2024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EB768A-0C1A-4F7B-BEF7-61D0FE20D25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67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10314C0-D840-6DCF-0702-F63E56DE9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4" y="701749"/>
            <a:ext cx="11504428" cy="54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52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FB27C80-A784-9DE7-BCA6-4675FCDDF5DA}"/>
              </a:ext>
            </a:extLst>
          </p:cNvPr>
          <p:cNvSpPr txBox="1"/>
          <p:nvPr/>
        </p:nvSpPr>
        <p:spPr>
          <a:xfrm>
            <a:off x="233916" y="132654"/>
            <a:ext cx="610308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Description</a:t>
            </a:r>
            <a:br>
              <a:rPr lang="fr-F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fr-F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Les deux entrées analogiques disponibles dans les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CPUs</a:t>
            </a:r>
            <a:r>
              <a:rPr lang="fr-F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S7-1200 sont configurées de base pour l'acquisition de mesure de tension (0..10V).</a:t>
            </a:r>
            <a:br>
              <a:rPr lang="fr-FR" dirty="0"/>
            </a:br>
            <a:r>
              <a:rPr lang="fr-F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Si vous souhaitez que ces entrées réalisent des mesures de courant, il est nécessaire d'insérer une résistance de 500 Ohms entre les bornes "0" et "2M" (ou "1" et "2M").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218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55D8D3C-3B3A-B37B-4B32-0EB2FEF5D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4500"/>
            <a:ext cx="28575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2967338-9FE7-FE8E-3633-3C7AFA876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744500"/>
            <a:ext cx="28575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F27E344-C489-F4B4-94D7-9ADAE2541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744500"/>
            <a:ext cx="2857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E945BFD-4A8A-A0EF-E39A-F9D9129D2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744500"/>
            <a:ext cx="28575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33191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67</Words>
  <Application>Microsoft Office PowerPoint</Application>
  <PresentationFormat>Grand écran</PresentationFormat>
  <Paragraphs>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Galerie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3</cp:revision>
  <dcterms:created xsi:type="dcterms:W3CDTF">2024-02-12T21:06:21Z</dcterms:created>
  <dcterms:modified xsi:type="dcterms:W3CDTF">2024-02-12T21:15:17Z</dcterms:modified>
</cp:coreProperties>
</file>