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7C1D8-2FEE-ECD2-D29A-7C9841CE9096}"/>
              </a:ext>
            </a:extLst>
          </p:cNvPr>
          <p:cNvSpPr>
            <a:spLocks noGrp="1"/>
          </p:cNvSpPr>
          <p:nvPr>
            <p:ph type="ctrTitle"/>
          </p:nvPr>
        </p:nvSpPr>
        <p:spPr>
          <a:xfrm>
            <a:off x="1872495" y="89235"/>
            <a:ext cx="8637073" cy="841944"/>
          </a:xfrm>
        </p:spPr>
        <p:txBody>
          <a:bodyPr>
            <a:normAutofit/>
          </a:bodyPr>
          <a:lstStyle/>
          <a:p>
            <a:pPr algn="ctr"/>
            <a:endParaRPr lang="fr-FR" sz="4000" dirty="0"/>
          </a:p>
        </p:txBody>
      </p:sp>
      <p:sp>
        <p:nvSpPr>
          <p:cNvPr id="3" name="Sous-titre 2">
            <a:extLst>
              <a:ext uri="{FF2B5EF4-FFF2-40B4-BE49-F238E27FC236}">
                <a16:creationId xmlns:a16="http://schemas.microsoft.com/office/drawing/2014/main" id="{7556D814-7CFB-B4FA-8B0C-4D9040F4AC65}"/>
              </a:ext>
            </a:extLst>
          </p:cNvPr>
          <p:cNvSpPr>
            <a:spLocks noGrp="1"/>
          </p:cNvSpPr>
          <p:nvPr>
            <p:ph type="subTitle" idx="1"/>
          </p:nvPr>
        </p:nvSpPr>
        <p:spPr>
          <a:xfrm>
            <a:off x="1777464" y="1241572"/>
            <a:ext cx="8637072" cy="3040752"/>
          </a:xfrm>
        </p:spPr>
        <p:txBody>
          <a:bodyPr>
            <a:noAutofit/>
          </a:bodyPr>
          <a:lstStyle/>
          <a:p>
            <a:pPr algn="just"/>
            <a:endParaRPr lang="fr-FR" sz="2400" dirty="0"/>
          </a:p>
        </p:txBody>
      </p:sp>
    </p:spTree>
    <p:extLst>
      <p:ext uri="{BB962C8B-B14F-4D97-AF65-F5344CB8AC3E}">
        <p14:creationId xmlns:p14="http://schemas.microsoft.com/office/powerpoint/2010/main" val="421210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3000" b="0" i="0" dirty="0">
                <a:solidFill>
                  <a:srgbClr val="374151"/>
                </a:solidFill>
                <a:effectLst/>
                <a:latin typeface="Söhne"/>
              </a:rPr>
              <a:t>Les boucles de régulation, souvent appelées boucles de rétroaction ou boucles de contrôle, sont des mécanismes fondamentaux dans de nombreux systèmes, qu'ils soient biologiques, mécaniques, électriques ou industriels. Elles sont utilisées pour maintenir un système à un état désiré en ajustant et en corrigeant continuellement les variations par rapport à cet état.</a:t>
            </a:r>
            <a:endParaRPr lang="fr-FR" sz="3000" dirty="0"/>
          </a:p>
          <a:p>
            <a:pPr marL="0" indent="0" algn="just">
              <a:buNone/>
            </a:pPr>
            <a:endParaRPr lang="fr-FR" sz="3000" dirty="0"/>
          </a:p>
        </p:txBody>
      </p:sp>
    </p:spTree>
    <p:extLst>
      <p:ext uri="{BB962C8B-B14F-4D97-AF65-F5344CB8AC3E}">
        <p14:creationId xmlns:p14="http://schemas.microsoft.com/office/powerpoint/2010/main" val="41053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Capteur (ou détecteur) :</a:t>
            </a:r>
            <a:r>
              <a:rPr lang="fr-FR" sz="2800" b="0" i="0" dirty="0">
                <a:solidFill>
                  <a:srgbClr val="374151"/>
                </a:solidFill>
                <a:effectLst/>
                <a:latin typeface="Söhne"/>
              </a:rPr>
              <a:t> C'est le composant qui surveille et mesure les variations ou les paramètres du système. Il collecte des informations sur l'état actuel du système, comme la température, la pression, le niveau, etc.</a:t>
            </a:r>
            <a:endParaRPr lang="fr-FR" sz="3000" dirty="0"/>
          </a:p>
        </p:txBody>
      </p:sp>
    </p:spTree>
    <p:extLst>
      <p:ext uri="{BB962C8B-B14F-4D97-AF65-F5344CB8AC3E}">
        <p14:creationId xmlns:p14="http://schemas.microsoft.com/office/powerpoint/2010/main" val="95923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Comparateur (ou régulateur) :</a:t>
            </a:r>
            <a:r>
              <a:rPr lang="fr-FR" sz="2800" b="0" i="0" dirty="0">
                <a:solidFill>
                  <a:srgbClr val="374151"/>
                </a:solidFill>
                <a:effectLst/>
                <a:latin typeface="Söhne"/>
              </a:rPr>
              <a:t> C'est la partie de la boucle qui compare les mesures du capteur à une valeur de référence prédéfinie, appelée consigne. Il détermine ainsi la différence entre l'état actuel et l'état souhaité du système.</a:t>
            </a:r>
            <a:endParaRPr lang="fr-FR" sz="2800" dirty="0"/>
          </a:p>
        </p:txBody>
      </p:sp>
    </p:spTree>
    <p:extLst>
      <p:ext uri="{BB962C8B-B14F-4D97-AF65-F5344CB8AC3E}">
        <p14:creationId xmlns:p14="http://schemas.microsoft.com/office/powerpoint/2010/main" val="23753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Actionneur :</a:t>
            </a:r>
            <a:r>
              <a:rPr lang="fr-FR" sz="2800" b="0" i="0" dirty="0">
                <a:solidFill>
                  <a:srgbClr val="374151"/>
                </a:solidFill>
                <a:effectLst/>
                <a:latin typeface="Söhne"/>
              </a:rPr>
              <a:t> Il s'agit du composant qui prend les signaux du comparateur pour effectuer des ajustements dans le système afin de le ramener vers la valeur de consigne. L'actionneur peut agir en augmentant ou en diminuant certains paramètres pour corriger l'écart entre l'état réel et l'état désiré.</a:t>
            </a:r>
            <a:endParaRPr lang="fr-FR" sz="2800" dirty="0"/>
          </a:p>
        </p:txBody>
      </p:sp>
    </p:spTree>
    <p:extLst>
      <p:ext uri="{BB962C8B-B14F-4D97-AF65-F5344CB8AC3E}">
        <p14:creationId xmlns:p14="http://schemas.microsoft.com/office/powerpoint/2010/main" val="428449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Boucle ouverte :</a:t>
            </a:r>
            <a:r>
              <a:rPr lang="fr-FR" sz="2800" b="0" i="0" dirty="0">
                <a:solidFill>
                  <a:srgbClr val="374151"/>
                </a:solidFill>
                <a:effectLst/>
                <a:latin typeface="Söhne"/>
              </a:rPr>
              <a:t> Dans ce type de boucle, il n'y a pas de rétroaction directe entre la sortie et l'entrée. Les ajustements ne sont pas basés sur la sortie réelle du système, mais plutôt sur une estimation ou une prédiction. Par conséquent, ce système peut être moins précis et moins fiable que d'autres types de boucles.</a:t>
            </a:r>
            <a:endParaRPr lang="fr-FR" sz="2800" dirty="0"/>
          </a:p>
        </p:txBody>
      </p:sp>
    </p:spTree>
    <p:extLst>
      <p:ext uri="{BB962C8B-B14F-4D97-AF65-F5344CB8AC3E}">
        <p14:creationId xmlns:p14="http://schemas.microsoft.com/office/powerpoint/2010/main" val="176251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Boucle fermée :</a:t>
            </a:r>
            <a:r>
              <a:rPr lang="fr-FR" sz="2800" b="0" i="0" dirty="0">
                <a:solidFill>
                  <a:srgbClr val="374151"/>
                </a:solidFill>
                <a:effectLst/>
                <a:latin typeface="Söhne"/>
              </a:rPr>
              <a:t> C'est le type de boucle de régulation le plus couramment utilisé. Elle inclut une rétroaction où la sortie du système est comparée à la valeur de consigne pour apporter des ajustements continus. Les boucles de régulation fermées sont souvent plus stables et offrent un contrôle plus précis des systèmes.</a:t>
            </a:r>
            <a:endParaRPr lang="fr-FR" sz="2800" dirty="0"/>
          </a:p>
        </p:txBody>
      </p:sp>
    </p:spTree>
    <p:extLst>
      <p:ext uri="{BB962C8B-B14F-4D97-AF65-F5344CB8AC3E}">
        <p14:creationId xmlns:p14="http://schemas.microsoft.com/office/powerpoint/2010/main" val="474656836"/>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196</TotalTime>
  <Words>338</Words>
  <Application>Microsoft Office PowerPoint</Application>
  <PresentationFormat>Grand écran</PresentationFormat>
  <Paragraphs>12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Gill Sans MT</vt:lpstr>
      <vt:lpstr>Söhne</vt:lpstr>
      <vt:lpstr>Galerie</vt:lpstr>
      <vt:lpstr>Présentation PowerPoint</vt:lpstr>
      <vt:lpstr>Boucle de régulation</vt:lpstr>
      <vt:lpstr>Composition d’une Boucle de régulation</vt:lpstr>
      <vt:lpstr>Composition d’une Boucle de régulation</vt:lpstr>
      <vt:lpstr>Composition d’une Boucle de régulation</vt:lpstr>
      <vt:lpstr>Types de Boucle de régulation</vt:lpstr>
      <vt:lpstr>Types de Boucle de régulation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AG_AUTOMATION</dc:creator>
  <cp:lastModifiedBy>AG_AUTOMATION</cp:lastModifiedBy>
  <cp:revision>2</cp:revision>
  <dcterms:created xsi:type="dcterms:W3CDTF">2024-01-07T15:51:38Z</dcterms:created>
  <dcterms:modified xsi:type="dcterms:W3CDTF">2024-01-07T19:07:52Z</dcterms:modified>
</cp:coreProperties>
</file>