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28571" autoAdjust="0"/>
  </p:normalViewPr>
  <p:slideViewPr>
    <p:cSldViewPr>
      <p:cViewPr>
        <p:scale>
          <a:sx n="60" d="100"/>
          <a:sy n="60" d="100"/>
        </p:scale>
        <p:origin x="756" y="1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3F89-8EFF-41B2-B8B5-1627A36D06C5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8E2CD-37F5-4290-9525-756917401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8E2CD-37F5-4290-9525-7569174017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9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4764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10" h="3610609">
                <a:moveTo>
                  <a:pt x="0" y="0"/>
                </a:moveTo>
                <a:lnTo>
                  <a:pt x="0" y="3610355"/>
                </a:lnTo>
                <a:lnTo>
                  <a:pt x="3610356" y="3610355"/>
                </a:lnTo>
                <a:lnTo>
                  <a:pt x="3562191" y="3610040"/>
                </a:lnTo>
                <a:lnTo>
                  <a:pt x="3514177" y="3609098"/>
                </a:lnTo>
                <a:lnTo>
                  <a:pt x="3466318" y="3607534"/>
                </a:lnTo>
                <a:lnTo>
                  <a:pt x="3418618" y="3605350"/>
                </a:lnTo>
                <a:lnTo>
                  <a:pt x="3371081" y="3602551"/>
                </a:lnTo>
                <a:lnTo>
                  <a:pt x="3323710" y="3599141"/>
                </a:lnTo>
                <a:lnTo>
                  <a:pt x="3276511" y="3595124"/>
                </a:lnTo>
                <a:lnTo>
                  <a:pt x="3229486" y="3590503"/>
                </a:lnTo>
                <a:lnTo>
                  <a:pt x="3182639" y="3585282"/>
                </a:lnTo>
                <a:lnTo>
                  <a:pt x="3135975" y="3579466"/>
                </a:lnTo>
                <a:lnTo>
                  <a:pt x="3089497" y="3573058"/>
                </a:lnTo>
                <a:lnTo>
                  <a:pt x="3043209" y="3566062"/>
                </a:lnTo>
                <a:lnTo>
                  <a:pt x="2997116" y="3558482"/>
                </a:lnTo>
                <a:lnTo>
                  <a:pt x="2951220" y="3550322"/>
                </a:lnTo>
                <a:lnTo>
                  <a:pt x="2905526" y="3541586"/>
                </a:lnTo>
                <a:lnTo>
                  <a:pt x="2860038" y="3532278"/>
                </a:lnTo>
                <a:lnTo>
                  <a:pt x="2814760" y="3522401"/>
                </a:lnTo>
                <a:lnTo>
                  <a:pt x="2769695" y="3511960"/>
                </a:lnTo>
                <a:lnTo>
                  <a:pt x="2724847" y="3500958"/>
                </a:lnTo>
                <a:lnTo>
                  <a:pt x="2680221" y="3489399"/>
                </a:lnTo>
                <a:lnTo>
                  <a:pt x="2635821" y="3477288"/>
                </a:lnTo>
                <a:lnTo>
                  <a:pt x="2591649" y="3464628"/>
                </a:lnTo>
                <a:lnTo>
                  <a:pt x="2547711" y="3451423"/>
                </a:lnTo>
                <a:lnTo>
                  <a:pt x="2504009" y="3437676"/>
                </a:lnTo>
                <a:lnTo>
                  <a:pt x="2460549" y="3423393"/>
                </a:lnTo>
                <a:lnTo>
                  <a:pt x="2417333" y="3408576"/>
                </a:lnTo>
                <a:lnTo>
                  <a:pt x="2374365" y="3393230"/>
                </a:lnTo>
                <a:lnTo>
                  <a:pt x="2331651" y="3377358"/>
                </a:lnTo>
                <a:lnTo>
                  <a:pt x="2289193" y="3360965"/>
                </a:lnTo>
                <a:lnTo>
                  <a:pt x="2246995" y="3344054"/>
                </a:lnTo>
                <a:lnTo>
                  <a:pt x="2205061" y="3326629"/>
                </a:lnTo>
                <a:lnTo>
                  <a:pt x="2163396" y="3308694"/>
                </a:lnTo>
                <a:lnTo>
                  <a:pt x="2122002" y="3290254"/>
                </a:lnTo>
                <a:lnTo>
                  <a:pt x="2080885" y="3271311"/>
                </a:lnTo>
                <a:lnTo>
                  <a:pt x="2040047" y="3251870"/>
                </a:lnTo>
                <a:lnTo>
                  <a:pt x="1999494" y="3231934"/>
                </a:lnTo>
                <a:lnTo>
                  <a:pt x="1959227" y="3211509"/>
                </a:lnTo>
                <a:lnTo>
                  <a:pt x="1919253" y="3190597"/>
                </a:lnTo>
                <a:lnTo>
                  <a:pt x="1879574" y="3169202"/>
                </a:lnTo>
                <a:lnTo>
                  <a:pt x="1840194" y="3147328"/>
                </a:lnTo>
                <a:lnTo>
                  <a:pt x="1801117" y="3124980"/>
                </a:lnTo>
                <a:lnTo>
                  <a:pt x="1762348" y="3102161"/>
                </a:lnTo>
                <a:lnTo>
                  <a:pt x="1723889" y="3078874"/>
                </a:lnTo>
                <a:lnTo>
                  <a:pt x="1685746" y="3055125"/>
                </a:lnTo>
                <a:lnTo>
                  <a:pt x="1647921" y="3030916"/>
                </a:lnTo>
                <a:lnTo>
                  <a:pt x="1610420" y="3006253"/>
                </a:lnTo>
                <a:lnTo>
                  <a:pt x="1573244" y="2981137"/>
                </a:lnTo>
                <a:lnTo>
                  <a:pt x="1536400" y="2955574"/>
                </a:lnTo>
                <a:lnTo>
                  <a:pt x="1499890" y="2929568"/>
                </a:lnTo>
                <a:lnTo>
                  <a:pt x="1463718" y="2903122"/>
                </a:lnTo>
                <a:lnTo>
                  <a:pt x="1427888" y="2876240"/>
                </a:lnTo>
                <a:lnTo>
                  <a:pt x="1392405" y="2848926"/>
                </a:lnTo>
                <a:lnTo>
                  <a:pt x="1357271" y="2821184"/>
                </a:lnTo>
                <a:lnTo>
                  <a:pt x="1322492" y="2793018"/>
                </a:lnTo>
                <a:lnTo>
                  <a:pt x="1288070" y="2764432"/>
                </a:lnTo>
                <a:lnTo>
                  <a:pt x="1254010" y="2735429"/>
                </a:lnTo>
                <a:lnTo>
                  <a:pt x="1220316" y="2706014"/>
                </a:lnTo>
                <a:lnTo>
                  <a:pt x="1186991" y="2676191"/>
                </a:lnTo>
                <a:lnTo>
                  <a:pt x="1154040" y="2645963"/>
                </a:lnTo>
                <a:lnTo>
                  <a:pt x="1121466" y="2615334"/>
                </a:lnTo>
                <a:lnTo>
                  <a:pt x="1089273" y="2584308"/>
                </a:lnTo>
                <a:lnTo>
                  <a:pt x="1057465" y="2552890"/>
                </a:lnTo>
                <a:lnTo>
                  <a:pt x="1026047" y="2521082"/>
                </a:lnTo>
                <a:lnTo>
                  <a:pt x="995021" y="2488889"/>
                </a:lnTo>
                <a:lnTo>
                  <a:pt x="964392" y="2456315"/>
                </a:lnTo>
                <a:lnTo>
                  <a:pt x="934164" y="2423364"/>
                </a:lnTo>
                <a:lnTo>
                  <a:pt x="904340" y="2390039"/>
                </a:lnTo>
                <a:lnTo>
                  <a:pt x="874925" y="2356345"/>
                </a:lnTo>
                <a:lnTo>
                  <a:pt x="845923" y="2322285"/>
                </a:lnTo>
                <a:lnTo>
                  <a:pt x="817337" y="2287863"/>
                </a:lnTo>
                <a:lnTo>
                  <a:pt x="789170" y="2253084"/>
                </a:lnTo>
                <a:lnTo>
                  <a:pt x="761429" y="2217950"/>
                </a:lnTo>
                <a:lnTo>
                  <a:pt x="734115" y="2182467"/>
                </a:lnTo>
                <a:lnTo>
                  <a:pt x="707233" y="2146637"/>
                </a:lnTo>
                <a:lnTo>
                  <a:pt x="680787" y="2110465"/>
                </a:lnTo>
                <a:lnTo>
                  <a:pt x="654780" y="2073955"/>
                </a:lnTo>
                <a:lnTo>
                  <a:pt x="629217" y="2037111"/>
                </a:lnTo>
                <a:lnTo>
                  <a:pt x="604102" y="1999935"/>
                </a:lnTo>
                <a:lnTo>
                  <a:pt x="579438" y="1962434"/>
                </a:lnTo>
                <a:lnTo>
                  <a:pt x="555230" y="1924609"/>
                </a:lnTo>
                <a:lnTo>
                  <a:pt x="531480" y="1886466"/>
                </a:lnTo>
                <a:lnTo>
                  <a:pt x="508194" y="1848007"/>
                </a:lnTo>
                <a:lnTo>
                  <a:pt x="485375" y="1809238"/>
                </a:lnTo>
                <a:lnTo>
                  <a:pt x="463026" y="1770161"/>
                </a:lnTo>
                <a:lnTo>
                  <a:pt x="441153" y="1730782"/>
                </a:lnTo>
                <a:lnTo>
                  <a:pt x="419758" y="1691102"/>
                </a:lnTo>
                <a:lnTo>
                  <a:pt x="398846" y="1651128"/>
                </a:lnTo>
                <a:lnTo>
                  <a:pt x="378420" y="1610862"/>
                </a:lnTo>
                <a:lnTo>
                  <a:pt x="358485" y="1570308"/>
                </a:lnTo>
                <a:lnTo>
                  <a:pt x="339044" y="1529470"/>
                </a:lnTo>
                <a:lnTo>
                  <a:pt x="320101" y="1488353"/>
                </a:lnTo>
                <a:lnTo>
                  <a:pt x="301660" y="1446959"/>
                </a:lnTo>
                <a:lnTo>
                  <a:pt x="283725" y="1405294"/>
                </a:lnTo>
                <a:lnTo>
                  <a:pt x="266301" y="1363360"/>
                </a:lnTo>
                <a:lnTo>
                  <a:pt x="249390" y="1321163"/>
                </a:lnTo>
                <a:lnTo>
                  <a:pt x="232996" y="1278704"/>
                </a:lnTo>
                <a:lnTo>
                  <a:pt x="217125" y="1235990"/>
                </a:lnTo>
                <a:lnTo>
                  <a:pt x="201778" y="1193023"/>
                </a:lnTo>
                <a:lnTo>
                  <a:pt x="186962" y="1149807"/>
                </a:lnTo>
                <a:lnTo>
                  <a:pt x="172678" y="1106346"/>
                </a:lnTo>
                <a:lnTo>
                  <a:pt x="158932" y="1062645"/>
                </a:lnTo>
                <a:lnTo>
                  <a:pt x="145727" y="1018706"/>
                </a:lnTo>
                <a:lnTo>
                  <a:pt x="133066" y="974535"/>
                </a:lnTo>
                <a:lnTo>
                  <a:pt x="120955" y="930134"/>
                </a:lnTo>
                <a:lnTo>
                  <a:pt x="109396" y="885508"/>
                </a:lnTo>
                <a:lnTo>
                  <a:pt x="98395" y="840661"/>
                </a:lnTo>
                <a:lnTo>
                  <a:pt x="87953" y="795596"/>
                </a:lnTo>
                <a:lnTo>
                  <a:pt x="78076" y="750317"/>
                </a:lnTo>
                <a:lnTo>
                  <a:pt x="68768" y="704829"/>
                </a:lnTo>
                <a:lnTo>
                  <a:pt x="60032" y="659136"/>
                </a:lnTo>
                <a:lnTo>
                  <a:pt x="51872" y="613240"/>
                </a:lnTo>
                <a:lnTo>
                  <a:pt x="44292" y="567146"/>
                </a:lnTo>
                <a:lnTo>
                  <a:pt x="37296" y="520858"/>
                </a:lnTo>
                <a:lnTo>
                  <a:pt x="30888" y="474381"/>
                </a:lnTo>
                <a:lnTo>
                  <a:pt x="25072" y="427716"/>
                </a:lnTo>
                <a:lnTo>
                  <a:pt x="19851" y="380870"/>
                </a:lnTo>
                <a:lnTo>
                  <a:pt x="15230" y="333845"/>
                </a:lnTo>
                <a:lnTo>
                  <a:pt x="11213" y="286645"/>
                </a:lnTo>
                <a:lnTo>
                  <a:pt x="7803" y="239275"/>
                </a:lnTo>
                <a:lnTo>
                  <a:pt x="5004" y="191738"/>
                </a:lnTo>
                <a:lnTo>
                  <a:pt x="2820" y="144038"/>
                </a:lnTo>
                <a:lnTo>
                  <a:pt x="1256" y="96179"/>
                </a:lnTo>
                <a:lnTo>
                  <a:pt x="314" y="48165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1172" y="2028125"/>
            <a:ext cx="8169655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491" y="1474723"/>
            <a:ext cx="10377017" cy="289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5621" y="6435186"/>
            <a:ext cx="3001009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35186"/>
            <a:ext cx="75946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45493" y="6435186"/>
            <a:ext cx="31877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811000" cy="6858000"/>
            <a:chOff x="0" y="0"/>
            <a:chExt cx="11811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3247644"/>
              <a:ext cx="3610610" cy="3610610"/>
            </a:xfrm>
            <a:custGeom>
              <a:avLst/>
              <a:gdLst/>
              <a:ahLst/>
              <a:cxnLst/>
              <a:rect l="l" t="t" r="r" b="b"/>
              <a:pathLst>
                <a:path w="3610610" h="3610609">
                  <a:moveTo>
                    <a:pt x="0" y="0"/>
                  </a:moveTo>
                  <a:lnTo>
                    <a:pt x="0" y="3610355"/>
                  </a:lnTo>
                  <a:lnTo>
                    <a:pt x="3610356" y="3610355"/>
                  </a:lnTo>
                  <a:lnTo>
                    <a:pt x="3562191" y="3610040"/>
                  </a:lnTo>
                  <a:lnTo>
                    <a:pt x="3514177" y="3609098"/>
                  </a:lnTo>
                  <a:lnTo>
                    <a:pt x="3466318" y="3607534"/>
                  </a:lnTo>
                  <a:lnTo>
                    <a:pt x="3418618" y="3605350"/>
                  </a:lnTo>
                  <a:lnTo>
                    <a:pt x="3371081" y="3602551"/>
                  </a:lnTo>
                  <a:lnTo>
                    <a:pt x="3323710" y="3599141"/>
                  </a:lnTo>
                  <a:lnTo>
                    <a:pt x="3276511" y="3595124"/>
                  </a:lnTo>
                  <a:lnTo>
                    <a:pt x="3229486" y="3590503"/>
                  </a:lnTo>
                  <a:lnTo>
                    <a:pt x="3182639" y="3585282"/>
                  </a:lnTo>
                  <a:lnTo>
                    <a:pt x="3135975" y="3579466"/>
                  </a:lnTo>
                  <a:lnTo>
                    <a:pt x="3089497" y="3573058"/>
                  </a:lnTo>
                  <a:lnTo>
                    <a:pt x="3043209" y="3566062"/>
                  </a:lnTo>
                  <a:lnTo>
                    <a:pt x="2997116" y="3558482"/>
                  </a:lnTo>
                  <a:lnTo>
                    <a:pt x="2951220" y="3550322"/>
                  </a:lnTo>
                  <a:lnTo>
                    <a:pt x="2905526" y="3541586"/>
                  </a:lnTo>
                  <a:lnTo>
                    <a:pt x="2860038" y="3532278"/>
                  </a:lnTo>
                  <a:lnTo>
                    <a:pt x="2814760" y="3522401"/>
                  </a:lnTo>
                  <a:lnTo>
                    <a:pt x="2769695" y="3511960"/>
                  </a:lnTo>
                  <a:lnTo>
                    <a:pt x="2724847" y="3500958"/>
                  </a:lnTo>
                  <a:lnTo>
                    <a:pt x="2680221" y="3489399"/>
                  </a:lnTo>
                  <a:lnTo>
                    <a:pt x="2635821" y="3477288"/>
                  </a:lnTo>
                  <a:lnTo>
                    <a:pt x="2591649" y="3464628"/>
                  </a:lnTo>
                  <a:lnTo>
                    <a:pt x="2547711" y="3451423"/>
                  </a:lnTo>
                  <a:lnTo>
                    <a:pt x="2504009" y="3437676"/>
                  </a:lnTo>
                  <a:lnTo>
                    <a:pt x="2460549" y="3423393"/>
                  </a:lnTo>
                  <a:lnTo>
                    <a:pt x="2417333" y="3408576"/>
                  </a:lnTo>
                  <a:lnTo>
                    <a:pt x="2374365" y="3393230"/>
                  </a:lnTo>
                  <a:lnTo>
                    <a:pt x="2331651" y="3377358"/>
                  </a:lnTo>
                  <a:lnTo>
                    <a:pt x="2289193" y="3360965"/>
                  </a:lnTo>
                  <a:lnTo>
                    <a:pt x="2246995" y="3344054"/>
                  </a:lnTo>
                  <a:lnTo>
                    <a:pt x="2205061" y="3326629"/>
                  </a:lnTo>
                  <a:lnTo>
                    <a:pt x="2163396" y="3308694"/>
                  </a:lnTo>
                  <a:lnTo>
                    <a:pt x="2122002" y="3290254"/>
                  </a:lnTo>
                  <a:lnTo>
                    <a:pt x="2080885" y="3271311"/>
                  </a:lnTo>
                  <a:lnTo>
                    <a:pt x="2040047" y="3251870"/>
                  </a:lnTo>
                  <a:lnTo>
                    <a:pt x="1999494" y="3231934"/>
                  </a:lnTo>
                  <a:lnTo>
                    <a:pt x="1959227" y="3211509"/>
                  </a:lnTo>
                  <a:lnTo>
                    <a:pt x="1919253" y="3190597"/>
                  </a:lnTo>
                  <a:lnTo>
                    <a:pt x="1879574" y="3169202"/>
                  </a:lnTo>
                  <a:lnTo>
                    <a:pt x="1840194" y="3147328"/>
                  </a:lnTo>
                  <a:lnTo>
                    <a:pt x="1801117" y="3124980"/>
                  </a:lnTo>
                  <a:lnTo>
                    <a:pt x="1762348" y="3102161"/>
                  </a:lnTo>
                  <a:lnTo>
                    <a:pt x="1723889" y="3078874"/>
                  </a:lnTo>
                  <a:lnTo>
                    <a:pt x="1685746" y="3055125"/>
                  </a:lnTo>
                  <a:lnTo>
                    <a:pt x="1647921" y="3030916"/>
                  </a:lnTo>
                  <a:lnTo>
                    <a:pt x="1610420" y="3006253"/>
                  </a:lnTo>
                  <a:lnTo>
                    <a:pt x="1573244" y="2981137"/>
                  </a:lnTo>
                  <a:lnTo>
                    <a:pt x="1536400" y="2955574"/>
                  </a:lnTo>
                  <a:lnTo>
                    <a:pt x="1499890" y="2929568"/>
                  </a:lnTo>
                  <a:lnTo>
                    <a:pt x="1463718" y="2903122"/>
                  </a:lnTo>
                  <a:lnTo>
                    <a:pt x="1427888" y="2876240"/>
                  </a:lnTo>
                  <a:lnTo>
                    <a:pt x="1392405" y="2848926"/>
                  </a:lnTo>
                  <a:lnTo>
                    <a:pt x="1357271" y="2821184"/>
                  </a:lnTo>
                  <a:lnTo>
                    <a:pt x="1322492" y="2793018"/>
                  </a:lnTo>
                  <a:lnTo>
                    <a:pt x="1288070" y="2764432"/>
                  </a:lnTo>
                  <a:lnTo>
                    <a:pt x="1254010" y="2735429"/>
                  </a:lnTo>
                  <a:lnTo>
                    <a:pt x="1220316" y="2706014"/>
                  </a:lnTo>
                  <a:lnTo>
                    <a:pt x="1186991" y="2676191"/>
                  </a:lnTo>
                  <a:lnTo>
                    <a:pt x="1154040" y="2645963"/>
                  </a:lnTo>
                  <a:lnTo>
                    <a:pt x="1121466" y="2615334"/>
                  </a:lnTo>
                  <a:lnTo>
                    <a:pt x="1089273" y="2584308"/>
                  </a:lnTo>
                  <a:lnTo>
                    <a:pt x="1057465" y="2552890"/>
                  </a:lnTo>
                  <a:lnTo>
                    <a:pt x="1026047" y="2521082"/>
                  </a:lnTo>
                  <a:lnTo>
                    <a:pt x="995021" y="2488889"/>
                  </a:lnTo>
                  <a:lnTo>
                    <a:pt x="964392" y="2456315"/>
                  </a:lnTo>
                  <a:lnTo>
                    <a:pt x="934164" y="2423364"/>
                  </a:lnTo>
                  <a:lnTo>
                    <a:pt x="904340" y="2390039"/>
                  </a:lnTo>
                  <a:lnTo>
                    <a:pt x="874925" y="2356345"/>
                  </a:lnTo>
                  <a:lnTo>
                    <a:pt x="845923" y="2322285"/>
                  </a:lnTo>
                  <a:lnTo>
                    <a:pt x="817337" y="2287863"/>
                  </a:lnTo>
                  <a:lnTo>
                    <a:pt x="789170" y="2253084"/>
                  </a:lnTo>
                  <a:lnTo>
                    <a:pt x="761429" y="2217950"/>
                  </a:lnTo>
                  <a:lnTo>
                    <a:pt x="734115" y="2182467"/>
                  </a:lnTo>
                  <a:lnTo>
                    <a:pt x="707233" y="2146637"/>
                  </a:lnTo>
                  <a:lnTo>
                    <a:pt x="680787" y="2110465"/>
                  </a:lnTo>
                  <a:lnTo>
                    <a:pt x="654780" y="2073955"/>
                  </a:lnTo>
                  <a:lnTo>
                    <a:pt x="629217" y="2037111"/>
                  </a:lnTo>
                  <a:lnTo>
                    <a:pt x="604102" y="1999935"/>
                  </a:lnTo>
                  <a:lnTo>
                    <a:pt x="579438" y="1962434"/>
                  </a:lnTo>
                  <a:lnTo>
                    <a:pt x="555230" y="1924609"/>
                  </a:lnTo>
                  <a:lnTo>
                    <a:pt x="531480" y="1886466"/>
                  </a:lnTo>
                  <a:lnTo>
                    <a:pt x="508194" y="1848007"/>
                  </a:lnTo>
                  <a:lnTo>
                    <a:pt x="485375" y="1809238"/>
                  </a:lnTo>
                  <a:lnTo>
                    <a:pt x="463026" y="1770161"/>
                  </a:lnTo>
                  <a:lnTo>
                    <a:pt x="441153" y="1730782"/>
                  </a:lnTo>
                  <a:lnTo>
                    <a:pt x="419758" y="1691102"/>
                  </a:lnTo>
                  <a:lnTo>
                    <a:pt x="398846" y="1651128"/>
                  </a:lnTo>
                  <a:lnTo>
                    <a:pt x="378420" y="1610862"/>
                  </a:lnTo>
                  <a:lnTo>
                    <a:pt x="358485" y="1570308"/>
                  </a:lnTo>
                  <a:lnTo>
                    <a:pt x="339044" y="1529470"/>
                  </a:lnTo>
                  <a:lnTo>
                    <a:pt x="320101" y="1488353"/>
                  </a:lnTo>
                  <a:lnTo>
                    <a:pt x="301660" y="1446959"/>
                  </a:lnTo>
                  <a:lnTo>
                    <a:pt x="283725" y="1405294"/>
                  </a:lnTo>
                  <a:lnTo>
                    <a:pt x="266301" y="1363360"/>
                  </a:lnTo>
                  <a:lnTo>
                    <a:pt x="249390" y="1321163"/>
                  </a:lnTo>
                  <a:lnTo>
                    <a:pt x="232996" y="1278704"/>
                  </a:lnTo>
                  <a:lnTo>
                    <a:pt x="217125" y="1235990"/>
                  </a:lnTo>
                  <a:lnTo>
                    <a:pt x="201778" y="1193023"/>
                  </a:lnTo>
                  <a:lnTo>
                    <a:pt x="186962" y="1149807"/>
                  </a:lnTo>
                  <a:lnTo>
                    <a:pt x="172678" y="1106346"/>
                  </a:lnTo>
                  <a:lnTo>
                    <a:pt x="158932" y="1062645"/>
                  </a:lnTo>
                  <a:lnTo>
                    <a:pt x="145727" y="1018706"/>
                  </a:lnTo>
                  <a:lnTo>
                    <a:pt x="133066" y="974535"/>
                  </a:lnTo>
                  <a:lnTo>
                    <a:pt x="120955" y="930134"/>
                  </a:lnTo>
                  <a:lnTo>
                    <a:pt x="109396" y="885508"/>
                  </a:lnTo>
                  <a:lnTo>
                    <a:pt x="98395" y="840661"/>
                  </a:lnTo>
                  <a:lnTo>
                    <a:pt x="87953" y="795596"/>
                  </a:lnTo>
                  <a:lnTo>
                    <a:pt x="78076" y="750317"/>
                  </a:lnTo>
                  <a:lnTo>
                    <a:pt x="68768" y="704829"/>
                  </a:lnTo>
                  <a:lnTo>
                    <a:pt x="60032" y="659136"/>
                  </a:lnTo>
                  <a:lnTo>
                    <a:pt x="51872" y="613240"/>
                  </a:lnTo>
                  <a:lnTo>
                    <a:pt x="44292" y="567146"/>
                  </a:lnTo>
                  <a:lnTo>
                    <a:pt x="37296" y="520858"/>
                  </a:lnTo>
                  <a:lnTo>
                    <a:pt x="30888" y="474381"/>
                  </a:lnTo>
                  <a:lnTo>
                    <a:pt x="25072" y="427716"/>
                  </a:lnTo>
                  <a:lnTo>
                    <a:pt x="19851" y="380870"/>
                  </a:lnTo>
                  <a:lnTo>
                    <a:pt x="15230" y="333845"/>
                  </a:lnTo>
                  <a:lnTo>
                    <a:pt x="11213" y="286645"/>
                  </a:lnTo>
                  <a:lnTo>
                    <a:pt x="7803" y="239275"/>
                  </a:lnTo>
                  <a:lnTo>
                    <a:pt x="5004" y="191738"/>
                  </a:lnTo>
                  <a:lnTo>
                    <a:pt x="2820" y="144038"/>
                  </a:lnTo>
                  <a:lnTo>
                    <a:pt x="1256" y="96179"/>
                  </a:lnTo>
                  <a:lnTo>
                    <a:pt x="314" y="4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44" y="0"/>
              <a:ext cx="11611356" cy="68579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pc="-40" dirty="0"/>
              <a:t>A</a:t>
            </a:r>
            <a:r>
              <a:rPr spc="-365" dirty="0"/>
              <a:t>u</a:t>
            </a:r>
            <a:r>
              <a:rPr spc="-315" dirty="0"/>
              <a:t>t</a:t>
            </a:r>
            <a:r>
              <a:rPr spc="-45" dirty="0"/>
              <a:t>omatisa</a:t>
            </a:r>
            <a:r>
              <a:rPr spc="-50" dirty="0"/>
              <a:t>t</a:t>
            </a:r>
            <a:r>
              <a:rPr spc="-215" dirty="0"/>
              <a:t>io</a:t>
            </a:r>
            <a:r>
              <a:rPr spc="-290" dirty="0"/>
              <a:t>n</a:t>
            </a:r>
            <a:r>
              <a:rPr spc="-260" dirty="0"/>
              <a:t> </a:t>
            </a:r>
            <a:r>
              <a:rPr spc="55" dirty="0"/>
              <a:t>I</a:t>
            </a:r>
            <a:r>
              <a:rPr spc="-245" dirty="0"/>
              <a:t>ndustrielle</a:t>
            </a:r>
          </a:p>
          <a:p>
            <a:pPr marL="1270" algn="ctr">
              <a:lnSpc>
                <a:spcPct val="100000"/>
              </a:lnSpc>
              <a:spcBef>
                <a:spcPts val="180"/>
              </a:spcBef>
            </a:pPr>
            <a:r>
              <a:rPr sz="2800" b="0" spc="-35" dirty="0">
                <a:latin typeface="Trebuchet MS"/>
                <a:cs typeface="Trebuchet MS"/>
              </a:rPr>
              <a:t>Niveau</a:t>
            </a:r>
            <a:r>
              <a:rPr sz="2800" b="0" spc="-12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1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6428028"/>
            <a:ext cx="7715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14/10/2023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9026" y="6428028"/>
            <a:ext cx="3393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DAE4EE"/>
                </a:solidFill>
                <a:latin typeface="Trebuchet MS"/>
                <a:cs typeface="Trebuchet MS"/>
              </a:rPr>
              <a:t>Formation</a:t>
            </a:r>
            <a:r>
              <a:rPr sz="1200" spc="-4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DAE4EE"/>
                </a:solidFill>
                <a:latin typeface="Trebuchet MS"/>
                <a:cs typeface="Trebuchet MS"/>
              </a:rPr>
              <a:t>Industrielle</a:t>
            </a:r>
            <a:r>
              <a:rPr sz="1200" spc="-5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DAE4EE"/>
                </a:solidFill>
                <a:latin typeface="Trebuchet MS"/>
                <a:cs typeface="Trebuchet MS"/>
              </a:rPr>
              <a:t>Assurée</a:t>
            </a:r>
            <a:r>
              <a:rPr sz="1200" spc="-80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DAE4EE"/>
                </a:solidFill>
                <a:latin typeface="Trebuchet MS"/>
                <a:cs typeface="Trebuchet MS"/>
              </a:rPr>
              <a:t>Par</a:t>
            </a:r>
            <a:r>
              <a:rPr sz="1200" spc="-6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DAE4EE"/>
                </a:solidFill>
                <a:latin typeface="Trebuchet MS"/>
                <a:cs typeface="Trebuchet MS"/>
              </a:rPr>
              <a:t>M.</a:t>
            </a:r>
            <a:r>
              <a:rPr sz="1200" spc="-60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lang="fr-FR" sz="1200" spc="-10" dirty="0">
                <a:solidFill>
                  <a:srgbClr val="DAE4EE"/>
                </a:solidFill>
                <a:latin typeface="Trebuchet MS"/>
                <a:cs typeface="Trebuchet MS"/>
              </a:rPr>
              <a:t>GUEYE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29390" y="6428028"/>
            <a:ext cx="105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77985" cy="358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ion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50" dirty="0">
                <a:latin typeface="Trebuchet MS"/>
                <a:cs typeface="Trebuchet MS"/>
              </a:rPr>
              <a:t>1</a:t>
            </a:r>
            <a:r>
              <a:rPr sz="2400" b="1" spc="50" dirty="0">
                <a:latin typeface="Trebuchet MS"/>
                <a:cs typeface="Trebuchet MS"/>
              </a:rPr>
              <a:t>)</a:t>
            </a:r>
            <a:r>
              <a:rPr sz="2400" b="1" spc="-254" dirty="0">
                <a:latin typeface="Trebuchet MS"/>
                <a:cs typeface="Trebuchet MS"/>
              </a:rPr>
              <a:t>.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5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ce</a:t>
            </a:r>
            <a:r>
              <a:rPr sz="2400" b="1" spc="-90" dirty="0">
                <a:latin typeface="Trebuchet MS"/>
                <a:cs typeface="Trebuchet MS"/>
              </a:rPr>
              <a:t>s</a:t>
            </a:r>
            <a:r>
              <a:rPr sz="2400" b="1" spc="-45" dirty="0">
                <a:latin typeface="Trebuchet MS"/>
                <a:cs typeface="Trebuchet MS"/>
              </a:rPr>
              <a:t>s</a:t>
            </a: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40" dirty="0">
                <a:latin typeface="Trebuchet MS"/>
                <a:cs typeface="Trebuchet MS"/>
              </a:rPr>
              <a:t>s</a:t>
            </a:r>
            <a:r>
              <a:rPr sz="2400" b="1" spc="-15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conc</a:t>
            </a:r>
            <a:r>
              <a:rPr sz="2400" b="1" spc="-125" dirty="0">
                <a:latin typeface="Trebuchet MS"/>
                <a:cs typeface="Trebuchet MS"/>
              </a:rPr>
              <a:t>e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10" dirty="0">
                <a:latin typeface="Trebuchet MS"/>
                <a:cs typeface="Trebuchet MS"/>
              </a:rPr>
              <a:t>tion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30" dirty="0">
                <a:latin typeface="Trebuchet MS"/>
                <a:cs typeface="Trebuchet MS"/>
              </a:rPr>
              <a:t>c</a:t>
            </a:r>
            <a:r>
              <a:rPr sz="2400" b="1" spc="250" dirty="0">
                <a:latin typeface="Trebuchet MS"/>
                <a:cs typeface="Trebuchet MS"/>
              </a:rPr>
              <a:t>-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225" dirty="0">
                <a:latin typeface="Trebuchet MS"/>
                <a:cs typeface="Trebuchet MS"/>
              </a:rPr>
              <a:t>L</a:t>
            </a:r>
            <a:r>
              <a:rPr sz="2400" b="1" spc="-275" dirty="0">
                <a:latin typeface="Trebuchet MS"/>
                <a:cs typeface="Trebuchet MS"/>
              </a:rPr>
              <a:t>’</a:t>
            </a:r>
            <a:r>
              <a:rPr sz="2400" b="1" spc="-135" dirty="0">
                <a:latin typeface="Trebuchet MS"/>
                <a:cs typeface="Trebuchet MS"/>
              </a:rPr>
              <a:t>ét</a:t>
            </a:r>
            <a:r>
              <a:rPr sz="2400" b="1" spc="-160" dirty="0">
                <a:latin typeface="Trebuchet MS"/>
                <a:cs typeface="Trebuchet MS"/>
              </a:rPr>
              <a:t>u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d</a:t>
            </a:r>
            <a:r>
              <a:rPr sz="2400" b="1" spc="-140" dirty="0">
                <a:latin typeface="Trebuchet MS"/>
                <a:cs typeface="Trebuchet MS"/>
              </a:rPr>
              <a:t>’</a:t>
            </a:r>
            <a:r>
              <a:rPr sz="2400" b="1" spc="-60" dirty="0">
                <a:latin typeface="Trebuchet MS"/>
                <a:cs typeface="Trebuchet MS"/>
              </a:rPr>
              <a:t>au</a:t>
            </a:r>
            <a:r>
              <a:rPr sz="2400" b="1" spc="-65" dirty="0">
                <a:latin typeface="Trebuchet MS"/>
                <a:cs typeface="Trebuchet MS"/>
              </a:rPr>
              <a:t>t</a:t>
            </a:r>
            <a:r>
              <a:rPr sz="2400" b="1" spc="-45" dirty="0">
                <a:latin typeface="Trebuchet MS"/>
                <a:cs typeface="Trebuchet MS"/>
              </a:rPr>
              <a:t>omatisation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ct val="141800"/>
              </a:lnSpc>
              <a:spcBef>
                <a:spcPts val="20"/>
              </a:spcBef>
            </a:pPr>
            <a:r>
              <a:rPr sz="2000" spc="-70" dirty="0">
                <a:latin typeface="Trebuchet MS"/>
                <a:cs typeface="Trebuchet MS"/>
              </a:rPr>
              <a:t>C’est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45" dirty="0">
                <a:latin typeface="Trebuchet MS"/>
                <a:cs typeface="Trebuchet MS"/>
              </a:rPr>
              <a:t>dimensionnement </a:t>
            </a:r>
            <a:r>
              <a:rPr sz="2000" spc="-60" dirty="0">
                <a:latin typeface="Trebuchet MS"/>
                <a:cs typeface="Trebuchet MS"/>
              </a:rPr>
              <a:t>détaillé </a:t>
            </a:r>
            <a:r>
              <a:rPr sz="2000" spc="-70" dirty="0">
                <a:latin typeface="Trebuchet MS"/>
                <a:cs typeface="Trebuchet MS"/>
              </a:rPr>
              <a:t>d’une </a:t>
            </a:r>
            <a:r>
              <a:rPr sz="2000" spc="-35" dirty="0">
                <a:latin typeface="Trebuchet MS"/>
                <a:cs typeface="Trebuchet MS"/>
              </a:rPr>
              <a:t>solution </a:t>
            </a:r>
            <a:r>
              <a:rPr sz="2000" spc="-90" dirty="0">
                <a:latin typeface="Trebuchet MS"/>
                <a:cs typeface="Trebuchet MS"/>
              </a:rPr>
              <a:t>et l’étude </a:t>
            </a:r>
            <a:r>
              <a:rPr sz="2000" spc="-70" dirty="0">
                <a:latin typeface="Trebuchet MS"/>
                <a:cs typeface="Trebuchet MS"/>
              </a:rPr>
              <a:t>fonctionnelle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commande. </a:t>
            </a:r>
            <a:r>
              <a:rPr sz="2000" spc="-30" dirty="0">
                <a:latin typeface="Trebuchet MS"/>
                <a:cs typeface="Trebuchet MS"/>
              </a:rPr>
              <a:t>On distingue </a:t>
            </a:r>
            <a:r>
              <a:rPr sz="2000" spc="-65" dirty="0">
                <a:latin typeface="Trebuchet MS"/>
                <a:cs typeface="Trebuchet MS"/>
              </a:rPr>
              <a:t>en règle générale,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40" dirty="0">
                <a:latin typeface="Trebuchet MS"/>
                <a:cs typeface="Trebuchet MS"/>
              </a:rPr>
              <a:t>études qui </a:t>
            </a:r>
            <a:r>
              <a:rPr sz="2000" spc="-65" dirty="0">
                <a:latin typeface="Trebuchet MS"/>
                <a:cs typeface="Trebuchet MS"/>
              </a:rPr>
              <a:t>portent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partie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opérative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celles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qui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portent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sur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partie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00"/>
              </a:spcBef>
            </a:pPr>
            <a:r>
              <a:rPr sz="2000" spc="-70" dirty="0">
                <a:latin typeface="Trebuchet MS"/>
                <a:cs typeface="Trebuchet MS"/>
              </a:rPr>
              <a:t>C’est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lors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cette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troisième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qu’est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utilisé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GRAFCET.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0615" y="2721864"/>
            <a:ext cx="4073259" cy="3694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8740140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7386955" algn="l"/>
              </a:tabLst>
            </a:pPr>
            <a:r>
              <a:rPr sz="2400" b="1" spc="-65" dirty="0">
                <a:latin typeface="Trebuchet MS"/>
                <a:cs typeface="Trebuchet MS"/>
              </a:rPr>
              <a:t>7</a:t>
            </a:r>
            <a:r>
              <a:rPr sz="2400" b="1" spc="-40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250" dirty="0">
                <a:latin typeface="Trebuchet MS"/>
                <a:cs typeface="Trebuchet MS"/>
              </a:rPr>
              <a:t>M</a:t>
            </a:r>
            <a:r>
              <a:rPr sz="2400" b="1" spc="10" dirty="0">
                <a:latin typeface="Trebuchet MS"/>
                <a:cs typeface="Trebuchet MS"/>
              </a:rPr>
              <a:t>a</a:t>
            </a:r>
            <a:r>
              <a:rPr sz="2400" b="1" dirty="0">
                <a:latin typeface="Trebuchet MS"/>
                <a:cs typeface="Trebuchet MS"/>
              </a:rPr>
              <a:t>c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60" dirty="0">
                <a:latin typeface="Trebuchet MS"/>
                <a:cs typeface="Trebuchet MS"/>
              </a:rPr>
              <a:t>o</a:t>
            </a:r>
            <a:r>
              <a:rPr sz="2400" b="1" spc="250" dirty="0">
                <a:latin typeface="Trebuchet MS"/>
                <a:cs typeface="Trebuchet MS"/>
              </a:rPr>
              <a:t>-</a:t>
            </a:r>
            <a:r>
              <a:rPr sz="2400" b="1" spc="-35" dirty="0">
                <a:latin typeface="Trebuchet MS"/>
                <a:cs typeface="Trebuchet MS"/>
              </a:rPr>
              <a:t>R</a:t>
            </a:r>
            <a:r>
              <a:rPr sz="2400" b="1" spc="-125" dirty="0">
                <a:latin typeface="Trebuchet MS"/>
                <a:cs typeface="Trebuchet MS"/>
              </a:rPr>
              <a:t>ep</a:t>
            </a:r>
            <a:r>
              <a:rPr sz="2400" b="1" spc="-120" dirty="0">
                <a:latin typeface="Trebuchet MS"/>
                <a:cs typeface="Trebuchet MS"/>
              </a:rPr>
              <a:t>r</a:t>
            </a:r>
            <a:r>
              <a:rPr sz="2400" b="1" spc="-105" dirty="0">
                <a:latin typeface="Trebuchet MS"/>
                <a:cs typeface="Trebuchet MS"/>
              </a:rPr>
              <a:t>ése</a:t>
            </a:r>
            <a:r>
              <a:rPr sz="2400" b="1" spc="-135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65" dirty="0">
                <a:latin typeface="Trebuchet MS"/>
                <a:cs typeface="Trebuchet MS"/>
              </a:rPr>
              <a:t>ation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125" dirty="0">
                <a:latin typeface="Trebuchet MS"/>
                <a:cs typeface="Trebuchet MS"/>
              </a:rPr>
              <a:t>ep</a:t>
            </a:r>
            <a:r>
              <a:rPr sz="2400" b="1" spc="-120" dirty="0">
                <a:latin typeface="Trebuchet MS"/>
                <a:cs typeface="Trebuchet MS"/>
              </a:rPr>
              <a:t>r</a:t>
            </a:r>
            <a:r>
              <a:rPr sz="2400" b="1" spc="-105" dirty="0">
                <a:latin typeface="Trebuchet MS"/>
                <a:cs typeface="Trebuchet MS"/>
              </a:rPr>
              <a:t>ése</a:t>
            </a:r>
            <a:r>
              <a:rPr sz="2400" b="1" spc="-135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65" dirty="0">
                <a:latin typeface="Trebuchet MS"/>
                <a:cs typeface="Trebuchet MS"/>
              </a:rPr>
              <a:t>ation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dé</a:t>
            </a:r>
            <a:r>
              <a:rPr sz="2400" b="1" spc="-95" dirty="0">
                <a:latin typeface="Trebuchet MS"/>
                <a:cs typeface="Trebuchet MS"/>
              </a:rPr>
              <a:t>t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i</a:t>
            </a:r>
            <a:r>
              <a:rPr sz="2400" b="1" spc="-95" dirty="0">
                <a:latin typeface="Trebuchet MS"/>
                <a:cs typeface="Trebuchet MS"/>
              </a:rPr>
              <a:t>l</a:t>
            </a:r>
            <a:r>
              <a:rPr sz="2400" b="1" spc="-110" dirty="0">
                <a:latin typeface="Trebuchet MS"/>
                <a:cs typeface="Trebuchet MS"/>
              </a:rPr>
              <a:t>l</a:t>
            </a:r>
            <a:r>
              <a:rPr sz="2400" b="1" spc="-150" dirty="0">
                <a:latin typeface="Trebuchet MS"/>
                <a:cs typeface="Trebuchet MS"/>
              </a:rPr>
              <a:t>é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35" dirty="0">
                <a:solidFill>
                  <a:srgbClr val="FF0000"/>
                </a:solidFill>
                <a:latin typeface="Trebuchet MS"/>
                <a:cs typeface="Trebuchet MS"/>
              </a:rPr>
              <a:t>ema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que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381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ion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C</a:t>
            </a:r>
            <a:r>
              <a:rPr sz="2400" b="1" spc="25" dirty="0">
                <a:latin typeface="Trebuchet MS"/>
                <a:cs typeface="Trebuchet MS"/>
              </a:rPr>
              <a:t>a</a:t>
            </a:r>
            <a:r>
              <a:rPr sz="2400" b="1" spc="-125" dirty="0">
                <a:latin typeface="Trebuchet MS"/>
                <a:cs typeface="Trebuchet MS"/>
              </a:rPr>
              <a:t>hi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80" dirty="0">
                <a:latin typeface="Trebuchet MS"/>
                <a:cs typeface="Trebuchet MS"/>
              </a:rPr>
              <a:t>r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des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ch</a:t>
            </a:r>
            <a:r>
              <a:rPr sz="2400" b="1" spc="-50" dirty="0">
                <a:latin typeface="Trebuchet MS"/>
                <a:cs typeface="Trebuchet MS"/>
              </a:rPr>
              <a:t>a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dirty="0">
                <a:latin typeface="Trebuchet MS"/>
                <a:cs typeface="Trebuchet MS"/>
              </a:rPr>
              <a:t>ges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 algn="just">
              <a:lnSpc>
                <a:spcPct val="101499"/>
              </a:lnSpc>
              <a:spcBef>
                <a:spcPts val="1360"/>
              </a:spcBef>
            </a:pPr>
            <a:r>
              <a:rPr sz="2000" spc="-50" dirty="0">
                <a:latin typeface="Trebuchet MS"/>
                <a:cs typeface="Trebuchet MS"/>
              </a:rPr>
              <a:t>Le cahier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15" dirty="0">
                <a:latin typeface="Trebuchet MS"/>
                <a:cs typeface="Trebuchet MS"/>
              </a:rPr>
              <a:t>charges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55" dirty="0">
                <a:latin typeface="Trebuchet MS"/>
                <a:cs typeface="Trebuchet MS"/>
              </a:rPr>
              <a:t>descriptif </a:t>
            </a:r>
            <a:r>
              <a:rPr sz="2000" spc="-70" dirty="0">
                <a:latin typeface="Trebuchet MS"/>
                <a:cs typeface="Trebuchet MS"/>
              </a:rPr>
              <a:t>fourni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70" dirty="0">
                <a:latin typeface="Trebuchet MS"/>
                <a:cs typeface="Trebuchet MS"/>
              </a:rPr>
              <a:t>l’utilisateur </a:t>
            </a:r>
            <a:r>
              <a:rPr sz="2000" spc="15" dirty="0">
                <a:latin typeface="Trebuchet MS"/>
                <a:cs typeface="Trebuchet MS"/>
              </a:rPr>
              <a:t>au </a:t>
            </a:r>
            <a:r>
              <a:rPr sz="2000" spc="-65" dirty="0">
                <a:latin typeface="Trebuchet MS"/>
                <a:cs typeface="Trebuchet MS"/>
              </a:rPr>
              <a:t>concepteur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l’automatisme </a:t>
            </a:r>
            <a:r>
              <a:rPr sz="2000" spc="-35" dirty="0">
                <a:latin typeface="Trebuchet MS"/>
                <a:cs typeface="Trebuchet MS"/>
              </a:rPr>
              <a:t>pour </a:t>
            </a:r>
            <a:r>
              <a:rPr sz="2000" spc="-70" dirty="0">
                <a:latin typeface="Trebuchet MS"/>
                <a:cs typeface="Trebuchet MS"/>
              </a:rPr>
              <a:t>lui </a:t>
            </a:r>
            <a:r>
              <a:rPr sz="2000" spc="-50" dirty="0">
                <a:latin typeface="Trebuchet MS"/>
                <a:cs typeface="Trebuchet MS"/>
              </a:rPr>
              <a:t>indiquer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70" dirty="0">
                <a:latin typeface="Trebuchet MS"/>
                <a:cs typeface="Trebuchet MS"/>
              </a:rPr>
              <a:t>différents </a:t>
            </a:r>
            <a:r>
              <a:rPr sz="2000" dirty="0">
                <a:latin typeface="Trebuchet MS"/>
                <a:cs typeface="Trebuchet MS"/>
              </a:rPr>
              <a:t>modes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30" dirty="0">
                <a:latin typeface="Trebuchet MS"/>
                <a:cs typeface="Trebuchet MS"/>
              </a:rPr>
              <a:t>marches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0" dirty="0">
                <a:latin typeface="Trebuchet MS"/>
                <a:cs typeface="Trebuchet MS"/>
              </a:rPr>
              <a:t>sécurités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devra </a:t>
            </a:r>
            <a:r>
              <a:rPr sz="2000" spc="-25" dirty="0">
                <a:latin typeface="Trebuchet MS"/>
                <a:cs typeface="Trebuchet MS"/>
              </a:rPr>
              <a:t>posséder </a:t>
            </a:r>
            <a:r>
              <a:rPr sz="2000" spc="-55" dirty="0">
                <a:latin typeface="Trebuchet MS"/>
                <a:cs typeface="Trebuchet MS"/>
              </a:rPr>
              <a:t>l’automatisme. </a:t>
            </a:r>
            <a:r>
              <a:rPr sz="2000" spc="-45" dirty="0">
                <a:latin typeface="Trebuchet MS"/>
                <a:cs typeface="Trebuchet MS"/>
              </a:rPr>
              <a:t>Il </a:t>
            </a:r>
            <a:r>
              <a:rPr sz="2000" spc="-70" dirty="0">
                <a:latin typeface="Trebuchet MS"/>
                <a:cs typeface="Trebuchet MS"/>
              </a:rPr>
              <a:t>décrit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50" dirty="0">
                <a:latin typeface="Trebuchet MS"/>
                <a:cs typeface="Trebuchet MS"/>
              </a:rPr>
              <a:t>comportement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50" dirty="0">
                <a:latin typeface="Trebuchet MS"/>
                <a:cs typeface="Trebuchet MS"/>
              </a:rPr>
              <a:t>opérative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rapport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partie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commande.</a:t>
            </a:r>
            <a:endParaRPr sz="2000">
              <a:latin typeface="Trebuchet MS"/>
              <a:cs typeface="Trebuchet MS"/>
            </a:endParaRPr>
          </a:p>
          <a:p>
            <a:pPr marL="38735" marR="5080" indent="914400" algn="just">
              <a:lnSpc>
                <a:spcPct val="100000"/>
              </a:lnSpc>
              <a:spcBef>
                <a:spcPts val="1000"/>
              </a:spcBef>
            </a:pPr>
            <a:r>
              <a:rPr sz="2000" spc="-75" dirty="0">
                <a:latin typeface="Trebuchet MS"/>
                <a:cs typeface="Trebuchet MS"/>
              </a:rPr>
              <a:t>Cette </a:t>
            </a:r>
            <a:r>
              <a:rPr sz="2000" spc="-45" dirty="0">
                <a:latin typeface="Trebuchet MS"/>
                <a:cs typeface="Trebuchet MS"/>
              </a:rPr>
              <a:t>description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60" dirty="0">
                <a:latin typeface="Trebuchet MS"/>
                <a:cs typeface="Trebuchet MS"/>
              </a:rPr>
              <a:t>fonctionnement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35" dirty="0">
                <a:latin typeface="Trebuchet MS"/>
                <a:cs typeface="Trebuchet MS"/>
              </a:rPr>
              <a:t>système </a:t>
            </a:r>
            <a:r>
              <a:rPr sz="2000" spc="-20" dirty="0">
                <a:latin typeface="Trebuchet MS"/>
                <a:cs typeface="Trebuchet MS"/>
              </a:rPr>
              <a:t>automatisé </a:t>
            </a:r>
            <a:r>
              <a:rPr sz="2000" spc="-65" dirty="0">
                <a:latin typeface="Trebuchet MS"/>
                <a:cs typeface="Trebuchet MS"/>
              </a:rPr>
              <a:t>ne </a:t>
            </a:r>
            <a:r>
              <a:rPr sz="2000" spc="-45" dirty="0">
                <a:latin typeface="Trebuchet MS"/>
                <a:cs typeface="Trebuchet MS"/>
              </a:rPr>
              <a:t>doit </a:t>
            </a:r>
            <a:r>
              <a:rPr sz="2000" spc="50" dirty="0">
                <a:latin typeface="Trebuchet MS"/>
                <a:cs typeface="Trebuchet MS"/>
              </a:rPr>
              <a:t>pas </a:t>
            </a:r>
            <a:r>
              <a:rPr sz="2000" spc="-95" dirty="0">
                <a:latin typeface="Trebuchet MS"/>
                <a:cs typeface="Trebuchet MS"/>
              </a:rPr>
              <a:t>être 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source </a:t>
            </a:r>
            <a:r>
              <a:rPr sz="2000" spc="-35" dirty="0">
                <a:latin typeface="Trebuchet MS"/>
                <a:cs typeface="Trebuchet MS"/>
              </a:rPr>
              <a:t>de malentendus (mots </a:t>
            </a:r>
            <a:r>
              <a:rPr sz="2000" spc="-15" dirty="0">
                <a:latin typeface="Trebuchet MS"/>
                <a:cs typeface="Trebuchet MS"/>
              </a:rPr>
              <a:t>ambigus, </a:t>
            </a:r>
            <a:r>
              <a:rPr sz="2000" spc="-20" dirty="0">
                <a:latin typeface="Trebuchet MS"/>
                <a:cs typeface="Trebuchet MS"/>
              </a:rPr>
              <a:t>mots </a:t>
            </a:r>
            <a:r>
              <a:rPr sz="2000" spc="-85" dirty="0">
                <a:latin typeface="Trebuchet MS"/>
                <a:cs typeface="Trebuchet MS"/>
              </a:rPr>
              <a:t>techniques..). </a:t>
            </a:r>
            <a:r>
              <a:rPr sz="2000" spc="-45" dirty="0">
                <a:latin typeface="Trebuchet MS"/>
                <a:cs typeface="Trebuchet MS"/>
              </a:rPr>
              <a:t>En </a:t>
            </a:r>
            <a:r>
              <a:rPr sz="2000" spc="-105" dirty="0">
                <a:latin typeface="Trebuchet MS"/>
                <a:cs typeface="Trebuchet MS"/>
              </a:rPr>
              <a:t>effet, </a:t>
            </a:r>
            <a:r>
              <a:rPr sz="2000" spc="-60" dirty="0">
                <a:latin typeface="Trebuchet MS"/>
                <a:cs typeface="Trebuchet MS"/>
              </a:rPr>
              <a:t>l’automaticien </a:t>
            </a:r>
            <a:r>
              <a:rPr sz="2000" spc="-45" dirty="0">
                <a:latin typeface="Trebuchet MS"/>
                <a:cs typeface="Trebuchet MS"/>
              </a:rPr>
              <a:t>doit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référer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cahier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charges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réaliser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l’automatisme,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fait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force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loi.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302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ion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35" dirty="0">
                <a:latin typeface="Trebuchet MS"/>
                <a:cs typeface="Trebuchet MS"/>
              </a:rPr>
              <a:t>C</a:t>
            </a:r>
            <a:r>
              <a:rPr sz="2400" b="1" spc="25" dirty="0">
                <a:latin typeface="Trebuchet MS"/>
                <a:cs typeface="Trebuchet MS"/>
              </a:rPr>
              <a:t>a</a:t>
            </a:r>
            <a:r>
              <a:rPr sz="2400" b="1" spc="-125" dirty="0">
                <a:latin typeface="Trebuchet MS"/>
                <a:cs typeface="Trebuchet MS"/>
              </a:rPr>
              <a:t>hi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80" dirty="0">
                <a:latin typeface="Trebuchet MS"/>
                <a:cs typeface="Trebuchet MS"/>
              </a:rPr>
              <a:t>r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des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ch</a:t>
            </a:r>
            <a:r>
              <a:rPr sz="2400" b="1" spc="-50" dirty="0">
                <a:latin typeface="Trebuchet MS"/>
                <a:cs typeface="Trebuchet MS"/>
              </a:rPr>
              <a:t>a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dirty="0">
                <a:latin typeface="Trebuchet MS"/>
                <a:cs typeface="Trebuchet MS"/>
              </a:rPr>
              <a:t>ges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ct val="104500"/>
              </a:lnSpc>
              <a:spcBef>
                <a:spcPts val="1290"/>
              </a:spcBef>
            </a:pP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2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outils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ont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étés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utilisés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tels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GRAFCET,</a:t>
            </a:r>
            <a:r>
              <a:rPr sz="2000" spc="2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organigrammes,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logigrammes,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chronogrammes,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...</a:t>
            </a:r>
            <a:endParaRPr sz="2000">
              <a:latin typeface="Trebuchet MS"/>
              <a:cs typeface="Trebuchet MS"/>
            </a:endParaRPr>
          </a:p>
          <a:p>
            <a:pPr marL="38735" marR="39370">
              <a:lnSpc>
                <a:spcPts val="3400"/>
              </a:lnSpc>
              <a:spcBef>
                <a:spcPts val="95"/>
              </a:spcBef>
            </a:pPr>
            <a:r>
              <a:rPr sz="2000" spc="-30" dirty="0">
                <a:latin typeface="Trebuchet MS"/>
                <a:cs typeface="Trebuchet MS"/>
              </a:rPr>
              <a:t>Cependant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GRAFCET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devenu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l'outil</a:t>
            </a:r>
            <a:r>
              <a:rPr sz="2000" spc="-65" dirty="0">
                <a:latin typeface="Trebuchet MS"/>
                <a:cs typeface="Trebuchet MS"/>
              </a:rPr>
              <a:t> préférable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l'automaticien,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d'ou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l'intérêt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nous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allons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porter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dans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chapitre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cet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outil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description.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6130" cy="3938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 algn="just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400" b="1" spc="-150" dirty="0">
                <a:latin typeface="Trebuchet MS"/>
                <a:cs typeface="Trebuchet MS"/>
              </a:rPr>
              <a:t>1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His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14" dirty="0">
                <a:latin typeface="Trebuchet MS"/>
                <a:cs typeface="Trebuchet MS"/>
              </a:rPr>
              <a:t>oi</a:t>
            </a:r>
            <a:r>
              <a:rPr sz="2400" b="1" spc="-140" dirty="0">
                <a:latin typeface="Trebuchet MS"/>
                <a:cs typeface="Trebuchet MS"/>
              </a:rPr>
              <a:t>r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715" indent="914400" algn="just">
              <a:lnSpc>
                <a:spcPct val="102299"/>
              </a:lnSpc>
              <a:spcBef>
                <a:spcPts val="1340"/>
              </a:spcBef>
            </a:pP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30" dirty="0">
                <a:latin typeface="Trebuchet MS"/>
                <a:cs typeface="Trebuchet MS"/>
              </a:rPr>
              <a:t>GRAFCET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né en </a:t>
            </a:r>
            <a:r>
              <a:rPr sz="2000" spc="-5" dirty="0">
                <a:latin typeface="Trebuchet MS"/>
                <a:cs typeface="Trebuchet MS"/>
              </a:rPr>
              <a:t>1977 des </a:t>
            </a:r>
            <a:r>
              <a:rPr sz="2000" spc="-25" dirty="0">
                <a:latin typeface="Trebuchet MS"/>
                <a:cs typeface="Trebuchet MS"/>
              </a:rPr>
              <a:t>travaux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0" dirty="0">
                <a:latin typeface="Trebuchet MS"/>
                <a:cs typeface="Trebuchet MS"/>
              </a:rPr>
              <a:t>l'AFCET </a:t>
            </a:r>
            <a:r>
              <a:rPr sz="2000" spc="-20" dirty="0">
                <a:latin typeface="Trebuchet MS"/>
                <a:cs typeface="Trebuchet MS"/>
              </a:rPr>
              <a:t>(Association </a:t>
            </a:r>
            <a:r>
              <a:rPr sz="2000" spc="-35" dirty="0">
                <a:latin typeface="Trebuchet MS"/>
                <a:cs typeface="Trebuchet MS"/>
              </a:rPr>
              <a:t>Française </a:t>
            </a:r>
            <a:r>
              <a:rPr sz="2000" spc="-40" dirty="0">
                <a:latin typeface="Trebuchet MS"/>
                <a:cs typeface="Trebuchet MS"/>
              </a:rPr>
              <a:t>pour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Cybernétique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Economique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Technique),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tant</a:t>
            </a:r>
            <a:r>
              <a:rPr sz="2000" spc="-40" dirty="0">
                <a:latin typeface="Trebuchet MS"/>
                <a:cs typeface="Trebuchet MS"/>
              </a:rPr>
              <a:t> que</a:t>
            </a:r>
            <a:r>
              <a:rPr sz="2000" spc="-35" dirty="0">
                <a:latin typeface="Trebuchet MS"/>
                <a:cs typeface="Trebuchet MS"/>
              </a:rPr>
              <a:t> synthèse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théorique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dif</a:t>
            </a:r>
            <a:r>
              <a:rPr sz="2000" spc="-85" dirty="0">
                <a:latin typeface="Trebuchet MS"/>
                <a:cs typeface="Trebuchet MS"/>
              </a:rPr>
              <a:t>f</a:t>
            </a:r>
            <a:r>
              <a:rPr sz="2000" spc="-110" dirty="0">
                <a:latin typeface="Trebuchet MS"/>
                <a:cs typeface="Trebuchet MS"/>
              </a:rPr>
              <a:t>é</a:t>
            </a:r>
            <a:r>
              <a:rPr sz="2000" spc="-95" dirty="0">
                <a:latin typeface="Trebuchet MS"/>
                <a:cs typeface="Trebuchet MS"/>
              </a:rPr>
              <a:t>r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n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outi</a:t>
            </a:r>
            <a:r>
              <a:rPr sz="2000" spc="-40" dirty="0">
                <a:latin typeface="Trebuchet MS"/>
                <a:cs typeface="Trebuchet MS"/>
              </a:rPr>
              <a:t>l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</a:t>
            </a:r>
            <a:r>
              <a:rPr sz="2000" spc="-30" dirty="0">
                <a:latin typeface="Trebuchet MS"/>
                <a:cs typeface="Trebuchet MS"/>
              </a:rPr>
              <a:t>is</a:t>
            </a:r>
            <a:r>
              <a:rPr sz="2000" spc="-65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cet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é</a:t>
            </a:r>
            <a:r>
              <a:rPr sz="2000" spc="-3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(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spc="-6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ganig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amme</a:t>
            </a:r>
            <a:r>
              <a:rPr sz="2000" spc="-25" dirty="0">
                <a:latin typeface="Trebuchet MS"/>
                <a:cs typeface="Trebuchet MS"/>
              </a:rPr>
              <a:t>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és</a:t>
            </a:r>
            <a:r>
              <a:rPr sz="2000" spc="-5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au</a:t>
            </a:r>
            <a:r>
              <a:rPr sz="2000" spc="10" dirty="0">
                <a:latin typeface="Trebuchet MS"/>
                <a:cs typeface="Trebuchet MS"/>
              </a:rPr>
              <a:t>x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</a:t>
            </a:r>
            <a:r>
              <a:rPr sz="2000" spc="-85" dirty="0">
                <a:latin typeface="Trebuchet MS"/>
                <a:cs typeface="Trebuchet MS"/>
              </a:rPr>
              <a:t>étri</a:t>
            </a:r>
            <a:r>
              <a:rPr sz="2000" spc="-210" dirty="0">
                <a:latin typeface="Trebuchet MS"/>
                <a:cs typeface="Trebuchet MS"/>
              </a:rPr>
              <a:t>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..</a:t>
            </a:r>
            <a:r>
              <a:rPr sz="2000" spc="-204" dirty="0">
                <a:latin typeface="Trebuchet MS"/>
                <a:cs typeface="Trebuchet MS"/>
              </a:rPr>
              <a:t>.</a:t>
            </a:r>
            <a:r>
              <a:rPr sz="2000" spc="-5" dirty="0">
                <a:latin typeface="Trebuchet MS"/>
                <a:cs typeface="Trebuchet MS"/>
              </a:rPr>
              <a:t>)</a:t>
            </a:r>
            <a:r>
              <a:rPr sz="2000" spc="-2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-45" dirty="0">
                <a:latin typeface="Trebuchet MS"/>
                <a:cs typeface="Trebuchet MS"/>
              </a:rPr>
              <a:t>Il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été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sous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sa </a:t>
            </a:r>
            <a:r>
              <a:rPr sz="2000" spc="-65" dirty="0">
                <a:latin typeface="Trebuchet MS"/>
                <a:cs typeface="Trebuchet MS"/>
              </a:rPr>
              <a:t>forme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graphique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actuelle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l'ADEPA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(Agence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pour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Développement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Productique </a:t>
            </a:r>
            <a:r>
              <a:rPr sz="2000" spc="-40" dirty="0">
                <a:latin typeface="Trebuchet MS"/>
                <a:cs typeface="Trebuchet MS"/>
              </a:rPr>
              <a:t>Appliquée)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55" dirty="0">
                <a:latin typeface="Trebuchet MS"/>
                <a:cs typeface="Trebuchet MS"/>
              </a:rPr>
              <a:t>1979, </a:t>
            </a:r>
            <a:r>
              <a:rPr sz="2000" spc="-35" dirty="0">
                <a:latin typeface="Trebuchet MS"/>
                <a:cs typeface="Trebuchet MS"/>
              </a:rPr>
              <a:t>normalisé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15" dirty="0">
                <a:latin typeface="Trebuchet MS"/>
                <a:cs typeface="Trebuchet MS"/>
              </a:rPr>
              <a:t>plan </a:t>
            </a:r>
            <a:r>
              <a:rPr sz="2000" spc="-25" dirty="0">
                <a:latin typeface="Trebuchet MS"/>
                <a:cs typeface="Trebuchet MS"/>
              </a:rPr>
              <a:t>français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(</a:t>
            </a:r>
            <a:r>
              <a:rPr sz="2000" b="1" spc="-85" dirty="0">
                <a:latin typeface="Trebuchet MS"/>
                <a:cs typeface="Trebuchet MS"/>
              </a:rPr>
              <a:t>norme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NF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C03-190</a:t>
            </a:r>
            <a:r>
              <a:rPr sz="2000" spc="-85" dirty="0">
                <a:latin typeface="Trebuchet MS"/>
                <a:cs typeface="Trebuchet MS"/>
              </a:rPr>
              <a:t>),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aujourd'hui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normalisé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sur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15" dirty="0">
                <a:latin typeface="Trebuchet MS"/>
                <a:cs typeface="Trebuchet MS"/>
              </a:rPr>
              <a:t>plan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international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(</a:t>
            </a:r>
            <a:r>
              <a:rPr sz="2000" b="1" spc="-85" dirty="0">
                <a:latin typeface="Trebuchet MS"/>
                <a:cs typeface="Trebuchet MS"/>
              </a:rPr>
              <a:t>norme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CEI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00"/>
              </a:spcBef>
            </a:pPr>
            <a:r>
              <a:rPr sz="2000" b="1" spc="-120" dirty="0">
                <a:latin typeface="Trebuchet MS"/>
                <a:cs typeface="Trebuchet MS"/>
              </a:rPr>
              <a:t>848</a:t>
            </a:r>
            <a:r>
              <a:rPr sz="2000" spc="-120" dirty="0">
                <a:latin typeface="Trebuchet MS"/>
                <a:cs typeface="Trebuchet MS"/>
              </a:rPr>
              <a:t>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277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 algn="just">
              <a:lnSpc>
                <a:spcPct val="101499"/>
              </a:lnSpc>
              <a:spcBef>
                <a:spcPts val="1360"/>
              </a:spcBef>
            </a:pP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30" dirty="0">
                <a:latin typeface="Trebuchet MS"/>
                <a:cs typeface="Trebuchet MS"/>
              </a:rPr>
              <a:t>GRAFCET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45" dirty="0">
                <a:latin typeface="Trebuchet MS"/>
                <a:cs typeface="Trebuchet MS"/>
              </a:rPr>
              <a:t>un modèle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5" dirty="0">
                <a:latin typeface="Trebuchet MS"/>
                <a:cs typeface="Trebuchet MS"/>
              </a:rPr>
              <a:t>représentation </a:t>
            </a:r>
            <a:r>
              <a:rPr sz="2000" spc="-25" dirty="0">
                <a:latin typeface="Trebuchet MS"/>
                <a:cs typeface="Trebuchet MS"/>
              </a:rPr>
              <a:t>graphique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45" dirty="0">
                <a:latin typeface="Trebuchet MS"/>
                <a:cs typeface="Trebuchet MS"/>
              </a:rPr>
              <a:t>comportements 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dynamiques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</a:t>
            </a:r>
            <a:r>
              <a:rPr sz="2000" spc="-40" dirty="0">
                <a:latin typeface="Trebuchet MS"/>
                <a:cs typeface="Trebuchet MS"/>
              </a:rPr>
              <a:t> commande,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préalablement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défini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15" dirty="0">
                <a:latin typeface="Trebuchet MS"/>
                <a:cs typeface="Trebuchet MS"/>
              </a:rPr>
              <a:t>ses </a:t>
            </a:r>
            <a:r>
              <a:rPr sz="2000" spc="-70" dirty="0">
                <a:latin typeface="Trebuchet MS"/>
                <a:cs typeface="Trebuchet MS"/>
              </a:rPr>
              <a:t>entrées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42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ses 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sorties. Il </a:t>
            </a:r>
            <a:r>
              <a:rPr sz="2000" spc="-70" dirty="0">
                <a:latin typeface="Trebuchet MS"/>
                <a:cs typeface="Trebuchet MS"/>
              </a:rPr>
              <a:t>décrit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5" dirty="0">
                <a:latin typeface="Trebuchet MS"/>
                <a:cs typeface="Trebuchet MS"/>
              </a:rPr>
              <a:t>interactions </a:t>
            </a:r>
            <a:r>
              <a:rPr sz="2000" spc="-85" dirty="0">
                <a:latin typeface="Trebuchet MS"/>
                <a:cs typeface="Trebuchet MS"/>
              </a:rPr>
              <a:t>entre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20" dirty="0">
                <a:latin typeface="Trebuchet MS"/>
                <a:cs typeface="Trebuchet MS"/>
              </a:rPr>
              <a:t>commande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50" dirty="0">
                <a:latin typeface="Trebuchet MS"/>
                <a:cs typeface="Trebuchet MS"/>
              </a:rPr>
              <a:t>opérative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0" dirty="0">
                <a:latin typeface="Trebuchet MS"/>
                <a:cs typeface="Trebuchet MS"/>
              </a:rPr>
              <a:t>partir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frontière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d’isolement.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5495" cy="43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92430" indent="-354330">
              <a:lnSpc>
                <a:spcPct val="100000"/>
              </a:lnSpc>
              <a:spcBef>
                <a:spcPts val="1025"/>
              </a:spcBef>
              <a:buAutoNum type="arabicParenR" startAt="2"/>
              <a:tabLst>
                <a:tab pos="393065" algn="l"/>
              </a:tabLst>
            </a:pP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40" dirty="0">
                <a:latin typeface="Trebuchet MS"/>
                <a:cs typeface="Trebuchet MS"/>
              </a:rPr>
              <a:t>Ce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modèle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défini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ensemble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constitué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6985" lvl="1" indent="914400" algn="just">
              <a:lnSpc>
                <a:spcPct val="100000"/>
              </a:lnSpc>
              <a:spcBef>
                <a:spcPts val="994"/>
              </a:spcBef>
              <a:buChar char="-"/>
              <a:tabLst>
                <a:tab pos="1188720" algn="l"/>
              </a:tabLst>
            </a:pPr>
            <a:r>
              <a:rPr sz="2000" spc="-35" dirty="0">
                <a:latin typeface="Trebuchet MS"/>
                <a:cs typeface="Trebuchet MS"/>
              </a:rPr>
              <a:t>d'éléments </a:t>
            </a:r>
            <a:r>
              <a:rPr sz="2000" spc="-15" dirty="0">
                <a:latin typeface="Trebuchet MS"/>
                <a:cs typeface="Trebuchet MS"/>
              </a:rPr>
              <a:t>graphiques </a:t>
            </a:r>
            <a:r>
              <a:rPr sz="2000" spc="-45" dirty="0">
                <a:latin typeface="Trebuchet MS"/>
                <a:cs typeface="Trebuchet MS"/>
              </a:rPr>
              <a:t>de </a:t>
            </a:r>
            <a:r>
              <a:rPr sz="2000" spc="15" dirty="0">
                <a:latin typeface="Trebuchet MS"/>
                <a:cs typeface="Trebuchet MS"/>
              </a:rPr>
              <a:t>base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0" dirty="0">
                <a:latin typeface="Trebuchet MS"/>
                <a:cs typeface="Trebuchet MS"/>
              </a:rPr>
              <a:t>étapes, </a:t>
            </a:r>
            <a:r>
              <a:rPr sz="2000" spc="-35" dirty="0">
                <a:latin typeface="Trebuchet MS"/>
                <a:cs typeface="Trebuchet MS"/>
              </a:rPr>
              <a:t>les transitions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15" dirty="0">
                <a:latin typeface="Trebuchet MS"/>
                <a:cs typeface="Trebuchet MS"/>
              </a:rPr>
              <a:t>liaisons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orientées,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formant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l'ossature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graphique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GRAFCET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38735" marR="5080" lvl="1" indent="914400" algn="just">
              <a:lnSpc>
                <a:spcPct val="100000"/>
              </a:lnSpc>
              <a:spcBef>
                <a:spcPts val="994"/>
              </a:spcBef>
              <a:buChar char="-"/>
              <a:tabLst>
                <a:tab pos="1174750" algn="l"/>
              </a:tabLst>
            </a:pPr>
            <a:r>
              <a:rPr sz="2000" spc="-5" dirty="0">
                <a:latin typeface="Trebuchet MS"/>
                <a:cs typeface="Trebuchet MS"/>
              </a:rPr>
              <a:t>d'une </a:t>
            </a:r>
            <a:r>
              <a:rPr sz="2000" spc="-75" dirty="0">
                <a:latin typeface="Trebuchet MS"/>
                <a:cs typeface="Trebuchet MS"/>
              </a:rPr>
              <a:t>interprétation, </a:t>
            </a:r>
            <a:r>
              <a:rPr sz="2000" spc="-25" dirty="0">
                <a:latin typeface="Trebuchet MS"/>
                <a:cs typeface="Trebuchet MS"/>
              </a:rPr>
              <a:t>traduisant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45" dirty="0">
                <a:latin typeface="Trebuchet MS"/>
                <a:cs typeface="Trebuchet MS"/>
              </a:rPr>
              <a:t>comportements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15" dirty="0">
                <a:latin typeface="Trebuchet MS"/>
                <a:cs typeface="Trebuchet MS"/>
              </a:rPr>
              <a:t>commande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vis-à-vis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10" dirty="0">
                <a:latin typeface="Trebuchet MS"/>
                <a:cs typeface="Trebuchet MS"/>
              </a:rPr>
              <a:t>ses </a:t>
            </a:r>
            <a:r>
              <a:rPr sz="2000" spc="-70" dirty="0">
                <a:latin typeface="Trebuchet MS"/>
                <a:cs typeface="Trebuchet MS"/>
              </a:rPr>
              <a:t>entrées/sorties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0" dirty="0">
                <a:latin typeface="Trebuchet MS"/>
                <a:cs typeface="Trebuchet MS"/>
              </a:rPr>
              <a:t>caractérisée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actions </a:t>
            </a:r>
            <a:r>
              <a:rPr sz="2000" spc="-10" dirty="0">
                <a:latin typeface="Trebuchet MS"/>
                <a:cs typeface="Trebuchet MS"/>
              </a:rPr>
              <a:t>associées </a:t>
            </a:r>
            <a:r>
              <a:rPr sz="2000" spc="5" dirty="0">
                <a:latin typeface="Trebuchet MS"/>
                <a:cs typeface="Trebuchet MS"/>
              </a:rPr>
              <a:t>aux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75" dirty="0">
                <a:latin typeface="Trebuchet MS"/>
                <a:cs typeface="Trebuchet MS"/>
              </a:rPr>
              <a:t>et 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50" dirty="0">
                <a:latin typeface="Trebuchet MS"/>
                <a:cs typeface="Trebuchet MS"/>
              </a:rPr>
              <a:t>ce</a:t>
            </a:r>
            <a:r>
              <a:rPr sz="2000" spc="-60" dirty="0">
                <a:latin typeface="Trebuchet MS"/>
                <a:cs typeface="Trebuchet MS"/>
              </a:rPr>
              <a:t>ptiv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és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a</a:t>
            </a:r>
            <a:r>
              <a:rPr sz="2000" spc="45" dirty="0">
                <a:latin typeface="Trebuchet MS"/>
                <a:cs typeface="Trebuchet MS"/>
              </a:rPr>
              <a:t>s</a:t>
            </a:r>
            <a:r>
              <a:rPr sz="2000" spc="25" dirty="0">
                <a:latin typeface="Trebuchet MS"/>
                <a:cs typeface="Trebuchet MS"/>
              </a:rPr>
              <a:t>s</a:t>
            </a:r>
            <a:r>
              <a:rPr sz="2000" spc="40" dirty="0">
                <a:latin typeface="Trebuchet MS"/>
                <a:cs typeface="Trebuchet MS"/>
              </a:rPr>
              <a:t>o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i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10" dirty="0">
                <a:latin typeface="Trebuchet MS"/>
                <a:cs typeface="Trebuchet MS"/>
              </a:rPr>
              <a:t>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au</a:t>
            </a:r>
            <a:r>
              <a:rPr sz="2000" spc="10" dirty="0">
                <a:latin typeface="Trebuchet MS"/>
                <a:cs typeface="Trebuchet MS"/>
              </a:rPr>
              <a:t>x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ansition</a:t>
            </a:r>
            <a:r>
              <a:rPr sz="2000" spc="-25" dirty="0">
                <a:latin typeface="Trebuchet MS"/>
                <a:cs typeface="Trebuchet MS"/>
              </a:rPr>
              <a:t>s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1258570" lvl="1" indent="-306070" algn="just">
              <a:lnSpc>
                <a:spcPct val="100000"/>
              </a:lnSpc>
              <a:spcBef>
                <a:spcPts val="1010"/>
              </a:spcBef>
              <a:buChar char="-"/>
              <a:tabLst>
                <a:tab pos="1259205" algn="l"/>
              </a:tabLst>
            </a:pP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8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cinq</a:t>
            </a:r>
            <a:r>
              <a:rPr sz="2000" spc="8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règles</a:t>
            </a:r>
            <a:r>
              <a:rPr sz="2000" spc="8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d'évolution,</a:t>
            </a:r>
            <a:r>
              <a:rPr sz="2000" spc="8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définissant</a:t>
            </a:r>
            <a:r>
              <a:rPr sz="2000" spc="869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formellement</a:t>
            </a:r>
            <a:r>
              <a:rPr sz="2000" spc="869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8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comportement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dynamique.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299"/>
              </a:lnSpc>
              <a:spcBef>
                <a:spcPts val="1000"/>
              </a:spcBef>
            </a:pPr>
            <a:r>
              <a:rPr sz="2400" b="1" u="sng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i. 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 </a:t>
            </a:r>
            <a:r>
              <a:rPr sz="2000" spc="-75" dirty="0">
                <a:latin typeface="Trebuchet MS"/>
                <a:cs typeface="Trebuchet MS"/>
              </a:rPr>
              <a:t>Elle </a:t>
            </a:r>
            <a:r>
              <a:rPr sz="2000" spc="-50" dirty="0">
                <a:latin typeface="Trebuchet MS"/>
                <a:cs typeface="Trebuchet MS"/>
              </a:rPr>
              <a:t>caractérise un </a:t>
            </a:r>
            <a:r>
              <a:rPr sz="2000" spc="-55" dirty="0">
                <a:latin typeface="Trebuchet MS"/>
                <a:cs typeface="Trebuchet MS"/>
              </a:rPr>
              <a:t>comportement </a:t>
            </a:r>
            <a:r>
              <a:rPr sz="2000" spc="-40" dirty="0">
                <a:latin typeface="Trebuchet MS"/>
                <a:cs typeface="Trebuchet MS"/>
              </a:rPr>
              <a:t>invariant </a:t>
            </a:r>
            <a:r>
              <a:rPr sz="2000" spc="-5" dirty="0">
                <a:latin typeface="Trebuchet MS"/>
                <a:cs typeface="Trebuchet MS"/>
              </a:rPr>
              <a:t>d'une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30" dirty="0">
                <a:latin typeface="Trebuchet MS"/>
                <a:cs typeface="Trebuchet MS"/>
              </a:rPr>
              <a:t>ou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0" dirty="0">
                <a:latin typeface="Trebuchet MS"/>
                <a:cs typeface="Trebuchet MS"/>
              </a:rPr>
              <a:t>totalité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15" dirty="0">
                <a:latin typeface="Trebuchet MS"/>
                <a:cs typeface="Trebuchet MS"/>
              </a:rPr>
              <a:t>commande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40" dirty="0">
                <a:latin typeface="Trebuchet MS"/>
                <a:cs typeface="Trebuchet MS"/>
              </a:rPr>
              <a:t>instant donné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000" spc="-90" dirty="0">
                <a:latin typeface="Trebuchet MS"/>
                <a:cs typeface="Trebuchet MS"/>
              </a:rPr>
              <a:t>elle </a:t>
            </a:r>
            <a:r>
              <a:rPr sz="2000" spc="-40" dirty="0">
                <a:latin typeface="Trebuchet MS"/>
                <a:cs typeface="Trebuchet MS"/>
              </a:rPr>
              <a:t>correspond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dirty="0">
                <a:latin typeface="Trebuchet MS"/>
                <a:cs typeface="Trebuchet MS"/>
              </a:rPr>
              <a:t>phase </a:t>
            </a:r>
            <a:r>
              <a:rPr sz="2000" spc="-40" dirty="0">
                <a:latin typeface="Trebuchet MS"/>
                <a:cs typeface="Trebuchet MS"/>
              </a:rPr>
              <a:t>durant </a:t>
            </a:r>
            <a:r>
              <a:rPr sz="2000" spc="-55" dirty="0">
                <a:latin typeface="Trebuchet MS"/>
                <a:cs typeface="Trebuchet MS"/>
              </a:rPr>
              <a:t>laquelle 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effectue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 </a:t>
            </a:r>
            <a:r>
              <a:rPr sz="2000" spc="5" dirty="0">
                <a:latin typeface="Trebuchet MS"/>
                <a:cs typeface="Trebuchet MS"/>
              </a:rPr>
              <a:t>ACTION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pendant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 certaine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(même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faible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mais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jamais</a:t>
            </a:r>
            <a:r>
              <a:rPr sz="2000" spc="-95" dirty="0">
                <a:latin typeface="Trebuchet MS"/>
                <a:cs typeface="Trebuchet MS"/>
              </a:rPr>
              <a:t> nulle).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417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99"/>
              </a:lnSpc>
              <a:spcBef>
                <a:spcPts val="1005"/>
              </a:spcBef>
            </a:pPr>
            <a:r>
              <a:rPr sz="2400" b="1" u="sng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i. 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 </a:t>
            </a:r>
            <a:r>
              <a:rPr sz="2000" spc="-25" dirty="0">
                <a:latin typeface="Trebuchet MS"/>
                <a:cs typeface="Trebuchet MS"/>
              </a:rPr>
              <a:t>L'action </a:t>
            </a:r>
            <a:r>
              <a:rPr sz="2000" spc="-40" dirty="0">
                <a:latin typeface="Trebuchet MS"/>
                <a:cs typeface="Trebuchet MS"/>
              </a:rPr>
              <a:t>doit </a:t>
            </a:r>
            <a:r>
              <a:rPr sz="2000" spc="-95" dirty="0">
                <a:latin typeface="Trebuchet MS"/>
                <a:cs typeface="Trebuchet MS"/>
              </a:rPr>
              <a:t>être </a:t>
            </a:r>
            <a:r>
              <a:rPr sz="2000" spc="-50" dirty="0">
                <a:latin typeface="Trebuchet MS"/>
                <a:cs typeface="Trebuchet MS"/>
              </a:rPr>
              <a:t>stable, </a:t>
            </a:r>
            <a:r>
              <a:rPr sz="2000" spc="-15" dirty="0">
                <a:latin typeface="Trebuchet MS"/>
                <a:cs typeface="Trebuchet MS"/>
              </a:rPr>
              <a:t>c'est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70" dirty="0">
                <a:latin typeface="Trebuchet MS"/>
                <a:cs typeface="Trebuchet MS"/>
              </a:rPr>
              <a:t>dire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15" dirty="0">
                <a:latin typeface="Trebuchet MS"/>
                <a:cs typeface="Trebuchet MS"/>
              </a:rPr>
              <a:t>l'on </a:t>
            </a:r>
            <a:r>
              <a:rPr sz="2000" spc="-55" dirty="0">
                <a:latin typeface="Trebuchet MS"/>
                <a:cs typeface="Trebuchet MS"/>
              </a:rPr>
              <a:t>fait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même </a:t>
            </a:r>
            <a:r>
              <a:rPr sz="2000" spc="-35" dirty="0">
                <a:latin typeface="Trebuchet MS"/>
                <a:cs typeface="Trebuchet MS"/>
              </a:rPr>
              <a:t>chose </a:t>
            </a:r>
            <a:r>
              <a:rPr sz="2000" spc="-25" dirty="0">
                <a:latin typeface="Trebuchet MS"/>
                <a:cs typeface="Trebuchet MS"/>
              </a:rPr>
              <a:t>pendant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toute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0" dirty="0">
                <a:latin typeface="Trebuchet MS"/>
                <a:cs typeface="Trebuchet MS"/>
              </a:rPr>
              <a:t>durée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d'activation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0" dirty="0">
                <a:latin typeface="Trebuchet MS"/>
                <a:cs typeface="Trebuchet MS"/>
              </a:rPr>
              <a:t>l'étape, </a:t>
            </a:r>
            <a:r>
              <a:rPr sz="2000" spc="20" dirty="0">
                <a:latin typeface="Trebuchet MS"/>
                <a:cs typeface="Trebuchet MS"/>
              </a:rPr>
              <a:t>mais </a:t>
            </a:r>
            <a:r>
              <a:rPr sz="2000" spc="-20" dirty="0">
                <a:latin typeface="Trebuchet MS"/>
                <a:cs typeface="Trebuchet MS"/>
              </a:rPr>
              <a:t>la </a:t>
            </a:r>
            <a:r>
              <a:rPr sz="2000" spc="-50" dirty="0">
                <a:latin typeface="Trebuchet MS"/>
                <a:cs typeface="Trebuchet MS"/>
              </a:rPr>
              <a:t>notion </a:t>
            </a:r>
            <a:r>
              <a:rPr sz="2000" spc="-15" dirty="0">
                <a:latin typeface="Trebuchet MS"/>
                <a:cs typeface="Trebuchet MS"/>
              </a:rPr>
              <a:t>d'action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5" dirty="0">
                <a:latin typeface="Trebuchet MS"/>
                <a:cs typeface="Trebuchet MS"/>
              </a:rPr>
              <a:t>assez </a:t>
            </a:r>
            <a:r>
              <a:rPr sz="2000" spc="-60" dirty="0">
                <a:latin typeface="Trebuchet MS"/>
                <a:cs typeface="Trebuchet MS"/>
              </a:rPr>
              <a:t>large,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en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particulier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composition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actions,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l'opposé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l'inaction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(étape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dite </a:t>
            </a:r>
            <a:r>
              <a:rPr sz="2000" spc="-60" dirty="0">
                <a:latin typeface="Trebuchet MS"/>
                <a:cs typeface="Trebuchet MS"/>
              </a:rPr>
              <a:t> d'attente). </a:t>
            </a:r>
            <a:r>
              <a:rPr sz="2000" spc="-25" dirty="0">
                <a:latin typeface="Trebuchet MS"/>
                <a:cs typeface="Trebuchet MS"/>
              </a:rPr>
              <a:t>L'étape </a:t>
            </a:r>
            <a:r>
              <a:rPr sz="2000" spc="-20" dirty="0">
                <a:latin typeface="Trebuchet MS"/>
                <a:cs typeface="Trebuchet MS"/>
              </a:rPr>
              <a:t>sera </a:t>
            </a:r>
            <a:r>
              <a:rPr sz="2000" spc="-25" dirty="0">
                <a:latin typeface="Trebuchet MS"/>
                <a:cs typeface="Trebuchet MS"/>
              </a:rPr>
              <a:t>symbolisée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60" dirty="0">
                <a:latin typeface="Trebuchet MS"/>
                <a:cs typeface="Trebuchet MS"/>
              </a:rPr>
              <a:t>carré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85" dirty="0">
                <a:latin typeface="Trebuchet MS"/>
                <a:cs typeface="Trebuchet MS"/>
              </a:rPr>
              <a:t>repérée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80" dirty="0">
                <a:latin typeface="Trebuchet MS"/>
                <a:cs typeface="Trebuchet MS"/>
              </a:rPr>
              <a:t>identificateur, </a:t>
            </a:r>
            <a:r>
              <a:rPr sz="2000" spc="-70" dirty="0">
                <a:latin typeface="Trebuchet MS"/>
                <a:cs typeface="Trebuchet MS"/>
              </a:rPr>
              <a:t>en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général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80" dirty="0">
                <a:latin typeface="Trebuchet MS"/>
                <a:cs typeface="Trebuchet MS"/>
              </a:rPr>
              <a:t>numéro, </a:t>
            </a:r>
            <a:r>
              <a:rPr sz="2000" spc="20" dirty="0">
                <a:latin typeface="Trebuchet MS"/>
                <a:cs typeface="Trebuchet MS"/>
              </a:rPr>
              <a:t>mais </a:t>
            </a:r>
            <a:r>
              <a:rPr sz="2000" spc="45" dirty="0">
                <a:latin typeface="Trebuchet MS"/>
                <a:cs typeface="Trebuchet MS"/>
              </a:rPr>
              <a:t>pas </a:t>
            </a:r>
            <a:r>
              <a:rPr sz="2000" spc="-45" dirty="0">
                <a:latin typeface="Trebuchet MS"/>
                <a:cs typeface="Trebuchet MS"/>
              </a:rPr>
              <a:t>nécessairement </a:t>
            </a:r>
            <a:r>
              <a:rPr sz="2000" spc="-30" dirty="0">
                <a:latin typeface="Trebuchet MS"/>
                <a:cs typeface="Trebuchet MS"/>
              </a:rPr>
              <a:t>croissant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50" dirty="0">
                <a:latin typeface="Trebuchet MS"/>
                <a:cs typeface="Trebuchet MS"/>
              </a:rPr>
              <a:t>pas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10" dirty="0">
                <a:latin typeface="Trebuchet MS"/>
                <a:cs typeface="Trebuchet MS"/>
              </a:rPr>
              <a:t>1, </a:t>
            </a:r>
            <a:r>
              <a:rPr sz="2000" spc="-85" dirty="0">
                <a:latin typeface="Trebuchet MS"/>
                <a:cs typeface="Trebuchet MS"/>
              </a:rPr>
              <a:t>il </a:t>
            </a:r>
            <a:r>
              <a:rPr sz="2000" spc="-50" dirty="0">
                <a:latin typeface="Trebuchet MS"/>
                <a:cs typeface="Trebuchet MS"/>
              </a:rPr>
              <a:t>faut </a:t>
            </a:r>
            <a:r>
              <a:rPr sz="2000" spc="-40" dirty="0">
                <a:latin typeface="Trebuchet MS"/>
                <a:cs typeface="Trebuchet MS"/>
              </a:rPr>
              <a:t>simplement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30" dirty="0">
                <a:latin typeface="Trebuchet MS"/>
                <a:cs typeface="Trebuchet MS"/>
              </a:rPr>
              <a:t>deux </a:t>
            </a:r>
            <a:r>
              <a:rPr sz="2000" spc="-15" dirty="0">
                <a:latin typeface="Trebuchet MS"/>
                <a:cs typeface="Trebuchet MS"/>
              </a:rPr>
              <a:t>étapes </a:t>
            </a:r>
            <a:r>
              <a:rPr sz="2000" spc="-70" dirty="0">
                <a:latin typeface="Trebuchet MS"/>
                <a:cs typeface="Trebuchet MS"/>
              </a:rPr>
              <a:t>différentes </a:t>
            </a:r>
            <a:r>
              <a:rPr sz="2000" spc="-30" dirty="0">
                <a:latin typeface="Trebuchet MS"/>
                <a:cs typeface="Trebuchet MS"/>
              </a:rPr>
              <a:t>n'aient </a:t>
            </a:r>
            <a:r>
              <a:rPr sz="2000" spc="50" dirty="0">
                <a:latin typeface="Trebuchet MS"/>
                <a:cs typeface="Trebuchet MS"/>
              </a:rPr>
              <a:t>pas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40" dirty="0">
                <a:latin typeface="Trebuchet MS"/>
                <a:cs typeface="Trebuchet MS"/>
              </a:rPr>
              <a:t>même </a:t>
            </a:r>
            <a:r>
              <a:rPr sz="2000" spc="-80" dirty="0">
                <a:latin typeface="Trebuchet MS"/>
                <a:cs typeface="Trebuchet MS"/>
              </a:rPr>
              <a:t>numéro. </a:t>
            </a:r>
            <a:r>
              <a:rPr sz="2000" spc="-25" dirty="0">
                <a:latin typeface="Trebuchet MS"/>
                <a:cs typeface="Trebuchet MS"/>
              </a:rPr>
              <a:t>L'action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70" dirty="0">
                <a:latin typeface="Trebuchet MS"/>
                <a:cs typeface="Trebuchet MS"/>
              </a:rPr>
              <a:t>représentée </a:t>
            </a:r>
            <a:r>
              <a:rPr sz="2000" spc="20" dirty="0">
                <a:latin typeface="Trebuchet MS"/>
                <a:cs typeface="Trebuchet MS"/>
              </a:rPr>
              <a:t>dans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rectangle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gauche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l'étape.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6751" y="5703195"/>
            <a:ext cx="5343525" cy="505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2653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553720" marR="5080" indent="-515620">
              <a:lnSpc>
                <a:spcPct val="100600"/>
              </a:lnSpc>
              <a:spcBef>
                <a:spcPts val="990"/>
              </a:spcBef>
              <a:tabLst>
                <a:tab pos="553720" algn="l"/>
                <a:tab pos="1465580" algn="l"/>
                <a:tab pos="1703070" algn="l"/>
              </a:tabLst>
            </a:pPr>
            <a:r>
              <a:rPr sz="2400" b="1" spc="-180" dirty="0">
                <a:latin typeface="Trebuchet MS"/>
                <a:cs typeface="Trebuchet MS"/>
              </a:rPr>
              <a:t>i.	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	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	</a:t>
            </a:r>
            <a:r>
              <a:rPr sz="2000" spc="-25" dirty="0">
                <a:latin typeface="Trebuchet MS"/>
                <a:cs typeface="Trebuchet MS"/>
              </a:rPr>
              <a:t>Par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l'ensemble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ces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étapes,</a:t>
            </a:r>
            <a:r>
              <a:rPr sz="2000" spc="34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GRAFCET</a:t>
            </a:r>
            <a:r>
              <a:rPr sz="2000" spc="3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représente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l'ensemble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comportements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possibles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système.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3590" cy="308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10"/>
              </a:spcBef>
              <a:tabLst>
                <a:tab pos="553720" algn="l"/>
                <a:tab pos="3696970" algn="l"/>
              </a:tabLst>
            </a:pPr>
            <a:r>
              <a:rPr sz="2400" b="1" spc="-180" dirty="0">
                <a:latin typeface="Trebuchet MS"/>
                <a:cs typeface="Trebuchet MS"/>
              </a:rPr>
              <a:t>i.	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1635" indent="-3435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000" spc="-45" dirty="0">
                <a:latin typeface="Trebuchet MS"/>
                <a:cs typeface="Trebuchet MS"/>
              </a:rPr>
              <a:t>Une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actions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élémentaires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ou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complexes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peuvent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associées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endParaRPr sz="2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afin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traduire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"ce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doit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fait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"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chaque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fois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cette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active.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044" y="4727447"/>
            <a:ext cx="4753356" cy="589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19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2053844"/>
            <a:ext cx="1105408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6000" spc="-380" dirty="0"/>
              <a:t>2</a:t>
            </a:r>
            <a:r>
              <a:rPr sz="6000" spc="-910" dirty="0"/>
              <a:t>.</a:t>
            </a:r>
            <a:r>
              <a:rPr sz="6000" spc="-225" dirty="0"/>
              <a:t>GRA</a:t>
            </a:r>
            <a:r>
              <a:rPr sz="6000" spc="-240" dirty="0"/>
              <a:t>F</a:t>
            </a:r>
            <a:r>
              <a:rPr sz="6000" spc="-200" dirty="0"/>
              <a:t>CE</a:t>
            </a:r>
            <a:r>
              <a:rPr sz="6000" spc="-815" dirty="0"/>
              <a:t>T</a:t>
            </a:r>
            <a:r>
              <a:rPr sz="6000" spc="630" dirty="0"/>
              <a:t>-</a:t>
            </a:r>
            <a:r>
              <a:rPr sz="6000" spc="-290" dirty="0"/>
              <a:t> </a:t>
            </a:r>
            <a:r>
              <a:rPr sz="6000" spc="-85" dirty="0"/>
              <a:t>(</a:t>
            </a:r>
            <a:r>
              <a:rPr sz="6000" spc="-170" dirty="0"/>
              <a:t>GRAph</a:t>
            </a:r>
            <a:r>
              <a:rPr sz="6000" spc="-155" dirty="0"/>
              <a:t>e</a:t>
            </a:r>
            <a:r>
              <a:rPr sz="6000" spc="-270" dirty="0"/>
              <a:t> </a:t>
            </a:r>
            <a:r>
              <a:rPr sz="6000" spc="-900" dirty="0"/>
              <a:t>F</a:t>
            </a:r>
            <a:r>
              <a:rPr sz="6000" spc="-260" dirty="0"/>
              <a:t>onctionnel  </a:t>
            </a:r>
            <a:r>
              <a:rPr sz="6000" spc="-200" dirty="0"/>
              <a:t>de</a:t>
            </a:r>
            <a:r>
              <a:rPr sz="6000" spc="-280" dirty="0"/>
              <a:t> </a:t>
            </a:r>
            <a:r>
              <a:rPr sz="6000" spc="-100" dirty="0"/>
              <a:t>Command</a:t>
            </a:r>
            <a:r>
              <a:rPr sz="6000" spc="-85" dirty="0"/>
              <a:t>e</a:t>
            </a:r>
            <a:r>
              <a:rPr sz="6000" spc="-275" dirty="0"/>
              <a:t> </a:t>
            </a:r>
            <a:r>
              <a:rPr sz="6000" spc="-260" dirty="0"/>
              <a:t>d’</a:t>
            </a:r>
            <a:r>
              <a:rPr sz="6000" spc="-395" dirty="0"/>
              <a:t>É</a:t>
            </a:r>
            <a:r>
              <a:rPr sz="6000" spc="-355" dirty="0"/>
              <a:t>t</a:t>
            </a:r>
            <a:r>
              <a:rPr sz="6000" spc="-50" dirty="0"/>
              <a:t>ap</a:t>
            </a:r>
            <a:r>
              <a:rPr sz="6000" spc="-25" dirty="0"/>
              <a:t>e</a:t>
            </a:r>
            <a:r>
              <a:rPr sz="6000" spc="555" dirty="0"/>
              <a:t>-  </a:t>
            </a:r>
            <a:r>
              <a:rPr sz="6000" spc="-235" dirty="0"/>
              <a:t>Transition)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34721" y="1323085"/>
            <a:ext cx="7312659" cy="4473575"/>
          </a:xfrm>
          <a:custGeom>
            <a:avLst/>
            <a:gdLst/>
            <a:ahLst/>
            <a:cxnLst/>
            <a:rect l="l" t="t" r="r" b="b"/>
            <a:pathLst>
              <a:path w="7312659" h="4473575">
                <a:moveTo>
                  <a:pt x="512889" y="54864"/>
                </a:moveTo>
                <a:lnTo>
                  <a:pt x="292023" y="0"/>
                </a:lnTo>
                <a:lnTo>
                  <a:pt x="262636" y="32346"/>
                </a:lnTo>
                <a:lnTo>
                  <a:pt x="233794" y="67640"/>
                </a:lnTo>
                <a:lnTo>
                  <a:pt x="205473" y="105892"/>
                </a:lnTo>
                <a:lnTo>
                  <a:pt x="177698" y="147104"/>
                </a:lnTo>
                <a:lnTo>
                  <a:pt x="150456" y="191262"/>
                </a:lnTo>
                <a:lnTo>
                  <a:pt x="124510" y="237248"/>
                </a:lnTo>
                <a:lnTo>
                  <a:pt x="100647" y="283883"/>
                </a:lnTo>
                <a:lnTo>
                  <a:pt x="78854" y="331190"/>
                </a:lnTo>
                <a:lnTo>
                  <a:pt x="59143" y="379145"/>
                </a:lnTo>
                <a:lnTo>
                  <a:pt x="41503" y="427736"/>
                </a:lnTo>
                <a:lnTo>
                  <a:pt x="23342" y="487438"/>
                </a:lnTo>
                <a:lnTo>
                  <a:pt x="10375" y="544258"/>
                </a:lnTo>
                <a:lnTo>
                  <a:pt x="2590" y="598233"/>
                </a:lnTo>
                <a:lnTo>
                  <a:pt x="0" y="649351"/>
                </a:lnTo>
                <a:lnTo>
                  <a:pt x="4203" y="700100"/>
                </a:lnTo>
                <a:lnTo>
                  <a:pt x="16852" y="745667"/>
                </a:lnTo>
                <a:lnTo>
                  <a:pt x="37934" y="786066"/>
                </a:lnTo>
                <a:lnTo>
                  <a:pt x="67449" y="821309"/>
                </a:lnTo>
                <a:lnTo>
                  <a:pt x="103987" y="849820"/>
                </a:lnTo>
                <a:lnTo>
                  <a:pt x="146189" y="870178"/>
                </a:lnTo>
                <a:lnTo>
                  <a:pt x="194043" y="882396"/>
                </a:lnTo>
                <a:lnTo>
                  <a:pt x="247548" y="886460"/>
                </a:lnTo>
                <a:lnTo>
                  <a:pt x="299605" y="882535"/>
                </a:lnTo>
                <a:lnTo>
                  <a:pt x="346113" y="870737"/>
                </a:lnTo>
                <a:lnTo>
                  <a:pt x="387070" y="851052"/>
                </a:lnTo>
                <a:lnTo>
                  <a:pt x="422465" y="823468"/>
                </a:lnTo>
                <a:lnTo>
                  <a:pt x="451002" y="789774"/>
                </a:lnTo>
                <a:lnTo>
                  <a:pt x="471385" y="751751"/>
                </a:lnTo>
                <a:lnTo>
                  <a:pt x="483616" y="709383"/>
                </a:lnTo>
                <a:lnTo>
                  <a:pt x="487692" y="662686"/>
                </a:lnTo>
                <a:lnTo>
                  <a:pt x="484771" y="621703"/>
                </a:lnTo>
                <a:lnTo>
                  <a:pt x="461416" y="552069"/>
                </a:lnTo>
                <a:lnTo>
                  <a:pt x="415467" y="499008"/>
                </a:lnTo>
                <a:lnTo>
                  <a:pt x="351358" y="464146"/>
                </a:lnTo>
                <a:lnTo>
                  <a:pt x="312775" y="453644"/>
                </a:lnTo>
                <a:lnTo>
                  <a:pt x="323151" y="406577"/>
                </a:lnTo>
                <a:lnTo>
                  <a:pt x="336486" y="360197"/>
                </a:lnTo>
                <a:lnTo>
                  <a:pt x="352793" y="314502"/>
                </a:lnTo>
                <a:lnTo>
                  <a:pt x="372059" y="269506"/>
                </a:lnTo>
                <a:lnTo>
                  <a:pt x="394296" y="225183"/>
                </a:lnTo>
                <a:lnTo>
                  <a:pt x="419493" y="181571"/>
                </a:lnTo>
                <a:lnTo>
                  <a:pt x="447662" y="138645"/>
                </a:lnTo>
                <a:lnTo>
                  <a:pt x="478790" y="96405"/>
                </a:lnTo>
                <a:lnTo>
                  <a:pt x="512889" y="54864"/>
                </a:lnTo>
                <a:close/>
              </a:path>
              <a:path w="7312659" h="4473575">
                <a:moveTo>
                  <a:pt x="1166596" y="54864"/>
                </a:moveTo>
                <a:lnTo>
                  <a:pt x="945730" y="0"/>
                </a:lnTo>
                <a:lnTo>
                  <a:pt x="916343" y="32346"/>
                </a:lnTo>
                <a:lnTo>
                  <a:pt x="887501" y="67640"/>
                </a:lnTo>
                <a:lnTo>
                  <a:pt x="859180" y="105892"/>
                </a:lnTo>
                <a:lnTo>
                  <a:pt x="831405" y="147104"/>
                </a:lnTo>
                <a:lnTo>
                  <a:pt x="804164" y="191262"/>
                </a:lnTo>
                <a:lnTo>
                  <a:pt x="778217" y="237248"/>
                </a:lnTo>
                <a:lnTo>
                  <a:pt x="754354" y="283883"/>
                </a:lnTo>
                <a:lnTo>
                  <a:pt x="732561" y="331190"/>
                </a:lnTo>
                <a:lnTo>
                  <a:pt x="712851" y="379145"/>
                </a:lnTo>
                <a:lnTo>
                  <a:pt x="695210" y="427736"/>
                </a:lnTo>
                <a:lnTo>
                  <a:pt x="677049" y="487438"/>
                </a:lnTo>
                <a:lnTo>
                  <a:pt x="664070" y="544258"/>
                </a:lnTo>
                <a:lnTo>
                  <a:pt x="656297" y="598233"/>
                </a:lnTo>
                <a:lnTo>
                  <a:pt x="653707" y="649351"/>
                </a:lnTo>
                <a:lnTo>
                  <a:pt x="657910" y="700100"/>
                </a:lnTo>
                <a:lnTo>
                  <a:pt x="670560" y="745667"/>
                </a:lnTo>
                <a:lnTo>
                  <a:pt x="691642" y="786066"/>
                </a:lnTo>
                <a:lnTo>
                  <a:pt x="721156" y="821309"/>
                </a:lnTo>
                <a:lnTo>
                  <a:pt x="757694" y="849820"/>
                </a:lnTo>
                <a:lnTo>
                  <a:pt x="799896" y="870178"/>
                </a:lnTo>
                <a:lnTo>
                  <a:pt x="847750" y="882396"/>
                </a:lnTo>
                <a:lnTo>
                  <a:pt x="901255" y="886460"/>
                </a:lnTo>
                <a:lnTo>
                  <a:pt x="953312" y="882535"/>
                </a:lnTo>
                <a:lnTo>
                  <a:pt x="999820" y="870737"/>
                </a:lnTo>
                <a:lnTo>
                  <a:pt x="1040777" y="851052"/>
                </a:lnTo>
                <a:lnTo>
                  <a:pt x="1076172" y="823468"/>
                </a:lnTo>
                <a:lnTo>
                  <a:pt x="1104684" y="789774"/>
                </a:lnTo>
                <a:lnTo>
                  <a:pt x="1125093" y="751751"/>
                </a:lnTo>
                <a:lnTo>
                  <a:pt x="1137348" y="709383"/>
                </a:lnTo>
                <a:lnTo>
                  <a:pt x="1141450" y="662686"/>
                </a:lnTo>
                <a:lnTo>
                  <a:pt x="1138516" y="621703"/>
                </a:lnTo>
                <a:lnTo>
                  <a:pt x="1115136" y="552069"/>
                </a:lnTo>
                <a:lnTo>
                  <a:pt x="1069187" y="499008"/>
                </a:lnTo>
                <a:lnTo>
                  <a:pt x="1005065" y="464146"/>
                </a:lnTo>
                <a:lnTo>
                  <a:pt x="966482" y="453644"/>
                </a:lnTo>
                <a:lnTo>
                  <a:pt x="976858" y="406577"/>
                </a:lnTo>
                <a:lnTo>
                  <a:pt x="990193" y="360197"/>
                </a:lnTo>
                <a:lnTo>
                  <a:pt x="1006513" y="314502"/>
                </a:lnTo>
                <a:lnTo>
                  <a:pt x="1025779" y="269506"/>
                </a:lnTo>
                <a:lnTo>
                  <a:pt x="1048029" y="225183"/>
                </a:lnTo>
                <a:lnTo>
                  <a:pt x="1073226" y="181571"/>
                </a:lnTo>
                <a:lnTo>
                  <a:pt x="1101382" y="138645"/>
                </a:lnTo>
                <a:lnTo>
                  <a:pt x="1132509" y="96405"/>
                </a:lnTo>
                <a:lnTo>
                  <a:pt x="1166596" y="54864"/>
                </a:lnTo>
                <a:close/>
              </a:path>
              <a:path w="7312659" h="4473575">
                <a:moveTo>
                  <a:pt x="6658838" y="3641979"/>
                </a:moveTo>
                <a:lnTo>
                  <a:pt x="6437985" y="3587115"/>
                </a:lnTo>
                <a:lnTo>
                  <a:pt x="6408598" y="3619449"/>
                </a:lnTo>
                <a:lnTo>
                  <a:pt x="6379743" y="3654717"/>
                </a:lnTo>
                <a:lnTo>
                  <a:pt x="6351410" y="3692956"/>
                </a:lnTo>
                <a:lnTo>
                  <a:pt x="6323622" y="3734168"/>
                </a:lnTo>
                <a:lnTo>
                  <a:pt x="6296380" y="3778377"/>
                </a:lnTo>
                <a:lnTo>
                  <a:pt x="6270434" y="3824351"/>
                </a:lnTo>
                <a:lnTo>
                  <a:pt x="6246571" y="3870960"/>
                </a:lnTo>
                <a:lnTo>
                  <a:pt x="6224778" y="3918216"/>
                </a:lnTo>
                <a:lnTo>
                  <a:pt x="6205055" y="3966146"/>
                </a:lnTo>
                <a:lnTo>
                  <a:pt x="6187414" y="4014724"/>
                </a:lnTo>
                <a:lnTo>
                  <a:pt x="6169317" y="4074452"/>
                </a:lnTo>
                <a:lnTo>
                  <a:pt x="6156376" y="4131297"/>
                </a:lnTo>
                <a:lnTo>
                  <a:pt x="6148603" y="4185272"/>
                </a:lnTo>
                <a:lnTo>
                  <a:pt x="6146012" y="4236339"/>
                </a:lnTo>
                <a:lnTo>
                  <a:pt x="6150216" y="4287126"/>
                </a:lnTo>
                <a:lnTo>
                  <a:pt x="6162865" y="4332719"/>
                </a:lnTo>
                <a:lnTo>
                  <a:pt x="6183935" y="4373105"/>
                </a:lnTo>
                <a:lnTo>
                  <a:pt x="6213449" y="4408309"/>
                </a:lnTo>
                <a:lnTo>
                  <a:pt x="6249975" y="4436846"/>
                </a:lnTo>
                <a:lnTo>
                  <a:pt x="6292151" y="4457230"/>
                </a:lnTo>
                <a:lnTo>
                  <a:pt x="6339992" y="4469473"/>
                </a:lnTo>
                <a:lnTo>
                  <a:pt x="6393523" y="4473537"/>
                </a:lnTo>
                <a:lnTo>
                  <a:pt x="6445605" y="4469600"/>
                </a:lnTo>
                <a:lnTo>
                  <a:pt x="6492113" y="4457789"/>
                </a:lnTo>
                <a:lnTo>
                  <a:pt x="6533045" y="4438104"/>
                </a:lnTo>
                <a:lnTo>
                  <a:pt x="6568414" y="4410532"/>
                </a:lnTo>
                <a:lnTo>
                  <a:pt x="6596926" y="4376864"/>
                </a:lnTo>
                <a:lnTo>
                  <a:pt x="6617335" y="4338828"/>
                </a:lnTo>
                <a:lnTo>
                  <a:pt x="6629590" y="4296435"/>
                </a:lnTo>
                <a:lnTo>
                  <a:pt x="6633692" y="4249674"/>
                </a:lnTo>
                <a:lnTo>
                  <a:pt x="6630759" y="4208754"/>
                </a:lnTo>
                <a:lnTo>
                  <a:pt x="6607378" y="4139082"/>
                </a:lnTo>
                <a:lnTo>
                  <a:pt x="6561429" y="4085996"/>
                </a:lnTo>
                <a:lnTo>
                  <a:pt x="6497282" y="4051135"/>
                </a:lnTo>
                <a:lnTo>
                  <a:pt x="6458686" y="4040632"/>
                </a:lnTo>
                <a:lnTo>
                  <a:pt x="6469062" y="3993565"/>
                </a:lnTo>
                <a:lnTo>
                  <a:pt x="6482397" y="3947185"/>
                </a:lnTo>
                <a:lnTo>
                  <a:pt x="6498717" y="3901503"/>
                </a:lnTo>
                <a:lnTo>
                  <a:pt x="6517995" y="3856507"/>
                </a:lnTo>
                <a:lnTo>
                  <a:pt x="6540246" y="3812197"/>
                </a:lnTo>
                <a:lnTo>
                  <a:pt x="6565455" y="3768598"/>
                </a:lnTo>
                <a:lnTo>
                  <a:pt x="6593624" y="3725684"/>
                </a:lnTo>
                <a:lnTo>
                  <a:pt x="6624752" y="3683482"/>
                </a:lnTo>
                <a:lnTo>
                  <a:pt x="6658838" y="3641979"/>
                </a:lnTo>
                <a:close/>
              </a:path>
              <a:path w="7312659" h="4473575">
                <a:moveTo>
                  <a:pt x="7312507" y="3641979"/>
                </a:moveTo>
                <a:lnTo>
                  <a:pt x="7091654" y="3587115"/>
                </a:lnTo>
                <a:lnTo>
                  <a:pt x="7062279" y="3619449"/>
                </a:lnTo>
                <a:lnTo>
                  <a:pt x="7033450" y="3654717"/>
                </a:lnTo>
                <a:lnTo>
                  <a:pt x="7005167" y="3692956"/>
                </a:lnTo>
                <a:lnTo>
                  <a:pt x="6977405" y="3734168"/>
                </a:lnTo>
                <a:lnTo>
                  <a:pt x="6950176" y="3778377"/>
                </a:lnTo>
                <a:lnTo>
                  <a:pt x="6924230" y="3824351"/>
                </a:lnTo>
                <a:lnTo>
                  <a:pt x="6900367" y="3870960"/>
                </a:lnTo>
                <a:lnTo>
                  <a:pt x="6878574" y="3918216"/>
                </a:lnTo>
                <a:lnTo>
                  <a:pt x="6858851" y="3966146"/>
                </a:lnTo>
                <a:lnTo>
                  <a:pt x="6841210" y="4014724"/>
                </a:lnTo>
                <a:lnTo>
                  <a:pt x="6823037" y="4074452"/>
                </a:lnTo>
                <a:lnTo>
                  <a:pt x="6810057" y="4131297"/>
                </a:lnTo>
                <a:lnTo>
                  <a:pt x="6802272" y="4185272"/>
                </a:lnTo>
                <a:lnTo>
                  <a:pt x="6799681" y="4236339"/>
                </a:lnTo>
                <a:lnTo>
                  <a:pt x="6803885" y="4287126"/>
                </a:lnTo>
                <a:lnTo>
                  <a:pt x="6816534" y="4332719"/>
                </a:lnTo>
                <a:lnTo>
                  <a:pt x="6837604" y="4373105"/>
                </a:lnTo>
                <a:lnTo>
                  <a:pt x="6867118" y="4408309"/>
                </a:lnTo>
                <a:lnTo>
                  <a:pt x="6903656" y="4436846"/>
                </a:lnTo>
                <a:lnTo>
                  <a:pt x="6945871" y="4457230"/>
                </a:lnTo>
                <a:lnTo>
                  <a:pt x="6993712" y="4469473"/>
                </a:lnTo>
                <a:lnTo>
                  <a:pt x="7047204" y="4473537"/>
                </a:lnTo>
                <a:lnTo>
                  <a:pt x="7099274" y="4469600"/>
                </a:lnTo>
                <a:lnTo>
                  <a:pt x="7145782" y="4457789"/>
                </a:lnTo>
                <a:lnTo>
                  <a:pt x="7186714" y="4438104"/>
                </a:lnTo>
                <a:lnTo>
                  <a:pt x="7222083" y="4410532"/>
                </a:lnTo>
                <a:lnTo>
                  <a:pt x="7250658" y="4376864"/>
                </a:lnTo>
                <a:lnTo>
                  <a:pt x="7271055" y="4338828"/>
                </a:lnTo>
                <a:lnTo>
                  <a:pt x="7283285" y="4296435"/>
                </a:lnTo>
                <a:lnTo>
                  <a:pt x="7287361" y="4249674"/>
                </a:lnTo>
                <a:lnTo>
                  <a:pt x="7284428" y="4208754"/>
                </a:lnTo>
                <a:lnTo>
                  <a:pt x="7261047" y="4139082"/>
                </a:lnTo>
                <a:lnTo>
                  <a:pt x="7215111" y="4085996"/>
                </a:lnTo>
                <a:lnTo>
                  <a:pt x="7151052" y="4051135"/>
                </a:lnTo>
                <a:lnTo>
                  <a:pt x="7112482" y="4040632"/>
                </a:lnTo>
                <a:lnTo>
                  <a:pt x="7122846" y="3993565"/>
                </a:lnTo>
                <a:lnTo>
                  <a:pt x="7136181" y="3947185"/>
                </a:lnTo>
                <a:lnTo>
                  <a:pt x="7152487" y="3901503"/>
                </a:lnTo>
                <a:lnTo>
                  <a:pt x="7171741" y="3856507"/>
                </a:lnTo>
                <a:lnTo>
                  <a:pt x="7193966" y="3812197"/>
                </a:lnTo>
                <a:lnTo>
                  <a:pt x="7219162" y="3768598"/>
                </a:lnTo>
                <a:lnTo>
                  <a:pt x="7247306" y="3725684"/>
                </a:lnTo>
                <a:lnTo>
                  <a:pt x="7278421" y="3683482"/>
                </a:lnTo>
                <a:lnTo>
                  <a:pt x="7312507" y="3641979"/>
                </a:lnTo>
                <a:close/>
              </a:path>
            </a:pathLst>
          </a:custGeom>
          <a:solidFill>
            <a:srgbClr val="004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6428028"/>
            <a:ext cx="7715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AE4EE"/>
                </a:solidFill>
                <a:latin typeface="Trebuchet MS"/>
                <a:cs typeface="Trebuchet MS"/>
              </a:rPr>
              <a:t>14/10/2023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5621" y="6428028"/>
            <a:ext cx="3001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INDUSTRIELLE</a:t>
            </a:r>
            <a:r>
              <a:rPr sz="1200" spc="-5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DAE4EE"/>
                </a:solidFill>
                <a:latin typeface="Trebuchet MS"/>
                <a:cs typeface="Trebuchet MS"/>
              </a:rPr>
              <a:t>-</a:t>
            </a:r>
            <a:r>
              <a:rPr sz="1200" spc="-6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DAE4EE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7611" y="6428028"/>
            <a:ext cx="105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3590" cy="308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10"/>
              </a:spcBef>
              <a:tabLst>
                <a:tab pos="553720" algn="l"/>
                <a:tab pos="3696970" algn="l"/>
              </a:tabLst>
            </a:pPr>
            <a:r>
              <a:rPr sz="2400" b="1" spc="-180" dirty="0">
                <a:latin typeface="Trebuchet MS"/>
                <a:cs typeface="Trebuchet MS"/>
              </a:rPr>
              <a:t>i.	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1635" indent="-3435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000" spc="-25" dirty="0">
                <a:latin typeface="Trebuchet MS"/>
                <a:cs typeface="Trebuchet MS"/>
              </a:rPr>
              <a:t>L'étape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initiale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(initialement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active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au</a:t>
            </a:r>
            <a:r>
              <a:rPr sz="2000" spc="2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début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fonctionnement)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sera</a:t>
            </a:r>
            <a:r>
              <a:rPr sz="2000" spc="21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représentée</a:t>
            </a:r>
            <a:endParaRPr sz="2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double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carré.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014" y="4660721"/>
            <a:ext cx="618455" cy="61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20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399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 algn="just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10"/>
              </a:spcBef>
              <a:tabLst>
                <a:tab pos="3696970" algn="l"/>
              </a:tabLst>
            </a:pPr>
            <a:r>
              <a:rPr sz="2400" b="1" spc="-180" dirty="0">
                <a:latin typeface="Trebuchet MS"/>
                <a:cs typeface="Trebuchet MS"/>
              </a:rPr>
              <a:t>i.</a:t>
            </a:r>
            <a:r>
              <a:rPr sz="2400" b="1" spc="685" dirty="0">
                <a:latin typeface="Trebuchet MS"/>
                <a:cs typeface="Trebuchet MS"/>
              </a:rPr>
              <a:t>  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1635" marR="5080" indent="-342900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2270" algn="l"/>
              </a:tabLst>
            </a:pPr>
            <a:r>
              <a:rPr sz="2000" spc="-20" dirty="0">
                <a:latin typeface="Trebuchet MS"/>
                <a:cs typeface="Trebuchet MS"/>
              </a:rPr>
              <a:t>Suivant </a:t>
            </a:r>
            <a:r>
              <a:rPr sz="2000" spc="-50" dirty="0">
                <a:latin typeface="Trebuchet MS"/>
                <a:cs typeface="Trebuchet MS"/>
              </a:rPr>
              <a:t>l'évolution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55" dirty="0">
                <a:latin typeface="Trebuchet MS"/>
                <a:cs typeface="Trebuchet MS"/>
              </a:rPr>
              <a:t>système, </a:t>
            </a:r>
            <a:r>
              <a:rPr sz="2000" spc="-65" dirty="0">
                <a:latin typeface="Trebuchet MS"/>
                <a:cs typeface="Trebuchet MS"/>
              </a:rPr>
              <a:t>une </a:t>
            </a:r>
            <a:r>
              <a:rPr sz="2000" spc="-35" dirty="0">
                <a:latin typeface="Trebuchet MS"/>
                <a:cs typeface="Trebuchet MS"/>
              </a:rPr>
              <a:t>étape est </a:t>
            </a:r>
            <a:r>
              <a:rPr sz="2000" spc="-25" dirty="0">
                <a:latin typeface="Trebuchet MS"/>
                <a:cs typeface="Trebuchet MS"/>
              </a:rPr>
              <a:t>soit </a:t>
            </a:r>
            <a:r>
              <a:rPr sz="2000" spc="-70" dirty="0">
                <a:latin typeface="Trebuchet MS"/>
                <a:cs typeface="Trebuchet MS"/>
              </a:rPr>
              <a:t>active, </a:t>
            </a:r>
            <a:r>
              <a:rPr sz="2000" spc="-30" dirty="0">
                <a:latin typeface="Trebuchet MS"/>
                <a:cs typeface="Trebuchet MS"/>
              </a:rPr>
              <a:t>soit </a:t>
            </a:r>
            <a:r>
              <a:rPr sz="2000" spc="-50" dirty="0">
                <a:latin typeface="Trebuchet MS"/>
                <a:cs typeface="Trebuchet MS"/>
              </a:rPr>
              <a:t>inactive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l'ensemble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30" dirty="0">
                <a:latin typeface="Trebuchet MS"/>
                <a:cs typeface="Trebuchet MS"/>
              </a:rPr>
              <a:t>actives </a:t>
            </a:r>
            <a:r>
              <a:rPr sz="2000" spc="-65" dirty="0">
                <a:latin typeface="Trebuchet MS"/>
                <a:cs typeface="Trebuchet MS"/>
              </a:rPr>
              <a:t>définit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35" dirty="0">
                <a:latin typeface="Trebuchet MS"/>
                <a:cs typeface="Trebuchet MS"/>
              </a:rPr>
              <a:t>situation 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40" dirty="0">
                <a:latin typeface="Trebuchet MS"/>
                <a:cs typeface="Trebuchet MS"/>
              </a:rPr>
              <a:t>commande. </a:t>
            </a:r>
            <a:r>
              <a:rPr sz="2000" spc="-50" dirty="0">
                <a:latin typeface="Trebuchet MS"/>
                <a:cs typeface="Trebuchet MS"/>
              </a:rPr>
              <a:t>Une </a:t>
            </a:r>
            <a:r>
              <a:rPr sz="2000" spc="-40" dirty="0">
                <a:latin typeface="Trebuchet MS"/>
                <a:cs typeface="Trebuchet MS"/>
              </a:rPr>
              <a:t>étape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dite 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active lorsqu'elle </a:t>
            </a:r>
            <a:r>
              <a:rPr sz="2000" spc="-40" dirty="0">
                <a:latin typeface="Trebuchet MS"/>
                <a:cs typeface="Trebuchet MS"/>
              </a:rPr>
              <a:t>correspond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dirty="0">
                <a:latin typeface="Trebuchet MS"/>
                <a:cs typeface="Trebuchet MS"/>
              </a:rPr>
              <a:t>phase "en </a:t>
            </a:r>
            <a:r>
              <a:rPr sz="2000" spc="-70" dirty="0">
                <a:latin typeface="Trebuchet MS"/>
                <a:cs typeface="Trebuchet MS"/>
              </a:rPr>
              <a:t>fonctionnement", </a:t>
            </a:r>
            <a:r>
              <a:rPr sz="2000" spc="-15" dirty="0">
                <a:latin typeface="Trebuchet MS"/>
                <a:cs typeface="Trebuchet MS"/>
              </a:rPr>
              <a:t>c'est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70" dirty="0">
                <a:latin typeface="Trebuchet MS"/>
                <a:cs typeface="Trebuchet MS"/>
              </a:rPr>
              <a:t>dire </a:t>
            </a:r>
            <a:r>
              <a:rPr sz="2000" spc="-45" dirty="0">
                <a:latin typeface="Trebuchet MS"/>
                <a:cs typeface="Trebuchet MS"/>
              </a:rPr>
              <a:t>qu'elle 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effectue</a:t>
            </a:r>
            <a:r>
              <a:rPr sz="2000" spc="4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l'action </a:t>
            </a:r>
            <a:r>
              <a:rPr sz="2000" spc="-35" dirty="0">
                <a:latin typeface="Trebuchet MS"/>
                <a:cs typeface="Trebuchet MS"/>
              </a:rPr>
              <a:t>qui </a:t>
            </a:r>
            <a:r>
              <a:rPr sz="2000" spc="-70" dirty="0">
                <a:latin typeface="Trebuchet MS"/>
                <a:cs typeface="Trebuchet MS"/>
              </a:rPr>
              <a:t>lui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40" dirty="0">
                <a:latin typeface="Trebuchet MS"/>
                <a:cs typeface="Trebuchet MS"/>
              </a:rPr>
              <a:t>associée.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0" dirty="0">
                <a:latin typeface="Trebuchet MS"/>
                <a:cs typeface="Trebuchet MS"/>
              </a:rPr>
              <a:t>représente </a:t>
            </a:r>
            <a:r>
              <a:rPr sz="2000" spc="-45" dirty="0">
                <a:latin typeface="Trebuchet MS"/>
                <a:cs typeface="Trebuchet MS"/>
              </a:rPr>
              <a:t>quelquefois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40" dirty="0">
                <a:latin typeface="Trebuchet MS"/>
                <a:cs typeface="Trebuchet MS"/>
              </a:rPr>
              <a:t>étape </a:t>
            </a:r>
            <a:r>
              <a:rPr sz="2000" spc="-50" dirty="0">
                <a:latin typeface="Trebuchet MS"/>
                <a:cs typeface="Trebuchet MS"/>
              </a:rPr>
              <a:t>active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instant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donné</a:t>
            </a:r>
            <a:r>
              <a:rPr sz="2000" spc="-65" dirty="0">
                <a:latin typeface="Trebuchet MS"/>
                <a:cs typeface="Trebuchet MS"/>
              </a:rPr>
              <a:t> 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dessinant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point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l'intérieur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25" dirty="0">
                <a:latin typeface="Trebuchet MS"/>
                <a:cs typeface="Trebuchet MS"/>
              </a:rPr>
              <a:t>changeant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couleur.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9220" y="5673063"/>
            <a:ext cx="2019935" cy="475615"/>
            <a:chOff x="5149220" y="5673063"/>
            <a:chExt cx="2019935" cy="475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220" y="5673063"/>
              <a:ext cx="2019668" cy="4755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1741" y="5906770"/>
              <a:ext cx="181863" cy="1696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308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10"/>
              </a:spcBef>
              <a:tabLst>
                <a:tab pos="553720" algn="l"/>
                <a:tab pos="3696970" algn="l"/>
              </a:tabLst>
            </a:pPr>
            <a:r>
              <a:rPr sz="2400" b="1" spc="-180" dirty="0">
                <a:latin typeface="Trebuchet MS"/>
                <a:cs typeface="Trebuchet MS"/>
              </a:rPr>
              <a:t>i.	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Etape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1635" indent="-3435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000" spc="45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chaque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numéro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associe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variable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booléenne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Xi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que: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l'étape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endParaRPr sz="2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ti</a:t>
            </a:r>
            <a:r>
              <a:rPr sz="2000" spc="-100" dirty="0">
                <a:latin typeface="Trebuchet MS"/>
                <a:cs typeface="Trebuchet MS"/>
              </a:rPr>
              <a:t>v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l</a:t>
            </a:r>
            <a:r>
              <a:rPr sz="2000" spc="-60" dirty="0">
                <a:latin typeface="Trebuchet MS"/>
                <a:cs typeface="Trebuchet MS"/>
              </a:rPr>
              <a:t>o</a:t>
            </a:r>
            <a:r>
              <a:rPr sz="2000" spc="-13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X</a:t>
            </a:r>
            <a:r>
              <a:rPr sz="2000" spc="-20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sinon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Xi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65" dirty="0">
                <a:latin typeface="Trebuchet MS"/>
                <a:cs typeface="Trebuchet MS"/>
              </a:rPr>
              <a:t>0</a:t>
            </a:r>
            <a:r>
              <a:rPr sz="2000" spc="-2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6130" cy="356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200"/>
              </a:lnSpc>
              <a:spcBef>
                <a:spcPts val="1005"/>
              </a:spcBef>
            </a:pP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 </a:t>
            </a:r>
            <a:r>
              <a:rPr sz="2000" spc="-75" dirty="0">
                <a:latin typeface="Trebuchet MS"/>
                <a:cs typeface="Trebuchet MS"/>
              </a:rPr>
              <a:t>Elle </a:t>
            </a:r>
            <a:r>
              <a:rPr sz="2000" spc="-45" dirty="0">
                <a:latin typeface="Trebuchet MS"/>
                <a:cs typeface="Trebuchet MS"/>
              </a:rPr>
              <a:t>indique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35" dirty="0">
                <a:latin typeface="Trebuchet MS"/>
                <a:cs typeface="Trebuchet MS"/>
              </a:rPr>
              <a:t>possibilité </a:t>
            </a:r>
            <a:r>
              <a:rPr sz="2000" spc="-40" dirty="0">
                <a:latin typeface="Trebuchet MS"/>
                <a:cs typeface="Trebuchet MS"/>
              </a:rPr>
              <a:t>d'évolution </a:t>
            </a:r>
            <a:r>
              <a:rPr sz="2000" spc="-90" dirty="0">
                <a:latin typeface="Trebuchet MS"/>
                <a:cs typeface="Trebuchet MS"/>
              </a:rPr>
              <a:t>entre </a:t>
            </a:r>
            <a:r>
              <a:rPr sz="2000" spc="-50" dirty="0">
                <a:latin typeface="Trebuchet MS"/>
                <a:cs typeface="Trebuchet MS"/>
              </a:rPr>
              <a:t>étapes. </a:t>
            </a:r>
            <a:r>
              <a:rPr sz="2000" spc="-15" dirty="0">
                <a:latin typeface="Trebuchet MS"/>
                <a:cs typeface="Trebuchet MS"/>
              </a:rPr>
              <a:t>Chaque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représente </a:t>
            </a:r>
            <a:r>
              <a:rPr sz="2000" spc="-55" dirty="0">
                <a:latin typeface="Trebuchet MS"/>
                <a:cs typeface="Trebuchet MS"/>
              </a:rPr>
              <a:t>une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50" dirty="0">
                <a:latin typeface="Trebuchet MS"/>
                <a:cs typeface="Trebuchet MS"/>
              </a:rPr>
              <a:t>seule </a:t>
            </a:r>
            <a:r>
              <a:rPr sz="2000" spc="-35" dirty="0">
                <a:latin typeface="Trebuchet MS"/>
                <a:cs typeface="Trebuchet MS"/>
              </a:rPr>
              <a:t>possibilité </a:t>
            </a:r>
            <a:r>
              <a:rPr sz="2000" spc="-55" dirty="0">
                <a:latin typeface="Trebuchet MS"/>
                <a:cs typeface="Trebuchet MS"/>
              </a:rPr>
              <a:t>d'évolution.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30" dirty="0">
                <a:latin typeface="Trebuchet MS"/>
                <a:cs typeface="Trebuchet MS"/>
              </a:rPr>
              <a:t>chaque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15" dirty="0">
                <a:latin typeface="Trebuchet MS"/>
                <a:cs typeface="Trebuchet MS"/>
              </a:rPr>
              <a:t>associée </a:t>
            </a:r>
            <a:r>
              <a:rPr sz="2000" spc="-55" dirty="0">
                <a:latin typeface="Trebuchet MS"/>
                <a:cs typeface="Trebuchet MS"/>
              </a:rPr>
              <a:t>une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proposition logique </a:t>
            </a:r>
            <a:r>
              <a:rPr sz="2000" spc="-40" dirty="0">
                <a:latin typeface="Trebuchet MS"/>
                <a:cs typeface="Trebuchet MS"/>
              </a:rPr>
              <a:t>appelée </a:t>
            </a:r>
            <a:r>
              <a:rPr sz="2000" spc="-75" dirty="0">
                <a:latin typeface="Trebuchet MS"/>
                <a:cs typeface="Trebuchet MS"/>
              </a:rPr>
              <a:t>réceptivité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qui </a:t>
            </a:r>
            <a:r>
              <a:rPr sz="2000" spc="-50" dirty="0">
                <a:latin typeface="Trebuchet MS"/>
                <a:cs typeface="Trebuchet MS"/>
              </a:rPr>
              <a:t>regroupe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parmi </a:t>
            </a:r>
            <a:r>
              <a:rPr sz="2000" spc="-55" dirty="0">
                <a:latin typeface="Trebuchet MS"/>
                <a:cs typeface="Trebuchet MS"/>
              </a:rPr>
              <a:t>toutes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informations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disponibles, </a:t>
            </a:r>
            <a:r>
              <a:rPr sz="2000" spc="-55" dirty="0">
                <a:latin typeface="Trebuchet MS"/>
                <a:cs typeface="Trebuchet MS"/>
              </a:rPr>
              <a:t>uniquement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celles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qui </a:t>
            </a:r>
            <a:r>
              <a:rPr sz="2000" spc="-25" dirty="0">
                <a:latin typeface="Trebuchet MS"/>
                <a:cs typeface="Trebuchet MS"/>
              </a:rPr>
              <a:t>sont </a:t>
            </a:r>
            <a:r>
              <a:rPr sz="2000" spc="-40" dirty="0">
                <a:latin typeface="Trebuchet MS"/>
                <a:cs typeface="Trebuchet MS"/>
              </a:rPr>
              <a:t>susceptibles,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instant </a:t>
            </a:r>
            <a:r>
              <a:rPr sz="2000" spc="-70" dirty="0">
                <a:latin typeface="Trebuchet MS"/>
                <a:cs typeface="Trebuchet MS"/>
              </a:rPr>
              <a:t>donné,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65" dirty="0">
                <a:latin typeface="Trebuchet MS"/>
                <a:cs typeface="Trebuchet MS"/>
              </a:rPr>
              <a:t>faire 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évoluer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situation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partie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299"/>
              </a:lnSpc>
              <a:spcBef>
                <a:spcPts val="1000"/>
              </a:spcBef>
            </a:pP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409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0" dirty="0">
                <a:latin typeface="Trebuchet MS"/>
                <a:cs typeface="Trebuchet MS"/>
              </a:rPr>
              <a:t>représente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55" dirty="0">
                <a:latin typeface="Trebuchet MS"/>
                <a:cs typeface="Trebuchet MS"/>
              </a:rPr>
              <a:t>un </a:t>
            </a:r>
            <a:r>
              <a:rPr sz="2000" spc="-60" dirty="0">
                <a:latin typeface="Trebuchet MS"/>
                <a:cs typeface="Trebuchet MS"/>
              </a:rPr>
              <a:t>petit trait </a:t>
            </a:r>
            <a:r>
              <a:rPr sz="2000" spc="-55" dirty="0">
                <a:latin typeface="Trebuchet MS"/>
                <a:cs typeface="Trebuchet MS"/>
              </a:rPr>
              <a:t>horizontal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liaison </a:t>
            </a:r>
            <a:r>
              <a:rPr sz="2000" spc="-80" dirty="0">
                <a:latin typeface="Trebuchet MS"/>
                <a:cs typeface="Trebuchet MS"/>
              </a:rPr>
              <a:t>verticale.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0" dirty="0">
                <a:latin typeface="Trebuchet MS"/>
                <a:cs typeface="Trebuchet MS"/>
              </a:rPr>
              <a:t>note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70" dirty="0">
                <a:latin typeface="Trebuchet MS"/>
                <a:cs typeface="Trebuchet MS"/>
              </a:rPr>
              <a:t>droite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réceptivité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45" dirty="0">
                <a:latin typeface="Trebuchet MS"/>
                <a:cs typeface="Trebuchet MS"/>
              </a:rPr>
              <a:t>peut </a:t>
            </a:r>
            <a:r>
              <a:rPr sz="2000" spc="-75" dirty="0">
                <a:latin typeface="Trebuchet MS"/>
                <a:cs typeface="Trebuchet MS"/>
              </a:rPr>
              <a:t>noter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5" dirty="0">
                <a:latin typeface="Trebuchet MS"/>
                <a:cs typeface="Trebuchet MS"/>
              </a:rPr>
              <a:t>gauche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55" dirty="0">
                <a:latin typeface="Trebuchet MS"/>
                <a:cs typeface="Trebuchet MS"/>
              </a:rPr>
              <a:t>numéro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Ti (entier </a:t>
            </a:r>
            <a:r>
              <a:rPr sz="2000" spc="-75" dirty="0">
                <a:latin typeface="Trebuchet MS"/>
                <a:cs typeface="Trebuchet MS"/>
              </a:rPr>
              <a:t>positif,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indépendant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numéros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d'étapes).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543" y="4568952"/>
            <a:ext cx="1866214" cy="7708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24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299"/>
              </a:lnSpc>
              <a:spcBef>
                <a:spcPts val="1000"/>
              </a:spcBef>
            </a:pP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409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0" dirty="0">
                <a:latin typeface="Trebuchet MS"/>
                <a:cs typeface="Trebuchet MS"/>
              </a:rPr>
              <a:t>représente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55" dirty="0">
                <a:latin typeface="Trebuchet MS"/>
                <a:cs typeface="Trebuchet MS"/>
              </a:rPr>
              <a:t>un </a:t>
            </a:r>
            <a:r>
              <a:rPr sz="2000" spc="-60" dirty="0">
                <a:latin typeface="Trebuchet MS"/>
                <a:cs typeface="Trebuchet MS"/>
              </a:rPr>
              <a:t>petit trait </a:t>
            </a:r>
            <a:r>
              <a:rPr sz="2000" spc="-55" dirty="0">
                <a:latin typeface="Trebuchet MS"/>
                <a:cs typeface="Trebuchet MS"/>
              </a:rPr>
              <a:t>horizontal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liaison </a:t>
            </a:r>
            <a:r>
              <a:rPr sz="2000" spc="-80" dirty="0">
                <a:latin typeface="Trebuchet MS"/>
                <a:cs typeface="Trebuchet MS"/>
              </a:rPr>
              <a:t>verticale.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0" dirty="0">
                <a:latin typeface="Trebuchet MS"/>
                <a:cs typeface="Trebuchet MS"/>
              </a:rPr>
              <a:t>note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70" dirty="0">
                <a:latin typeface="Trebuchet MS"/>
                <a:cs typeface="Trebuchet MS"/>
              </a:rPr>
              <a:t>droite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réceptivité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45" dirty="0">
                <a:latin typeface="Trebuchet MS"/>
                <a:cs typeface="Trebuchet MS"/>
              </a:rPr>
              <a:t>peut </a:t>
            </a:r>
            <a:r>
              <a:rPr sz="2000" spc="-75" dirty="0">
                <a:latin typeface="Trebuchet MS"/>
                <a:cs typeface="Trebuchet MS"/>
              </a:rPr>
              <a:t>noter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5" dirty="0">
                <a:latin typeface="Trebuchet MS"/>
                <a:cs typeface="Trebuchet MS"/>
              </a:rPr>
              <a:t>gauche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55" dirty="0">
                <a:latin typeface="Trebuchet MS"/>
                <a:cs typeface="Trebuchet MS"/>
              </a:rPr>
              <a:t>numéro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Ti (entier </a:t>
            </a:r>
            <a:r>
              <a:rPr sz="2000" spc="-75" dirty="0">
                <a:latin typeface="Trebuchet MS"/>
                <a:cs typeface="Trebuchet MS"/>
              </a:rPr>
              <a:t>positif,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indépendant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numéros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d'étapes).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543" y="4568952"/>
            <a:ext cx="1866214" cy="7708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25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739380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ts val="3890"/>
              </a:lnSpc>
              <a:spcBef>
                <a:spcPts val="85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réceptivité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peut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sous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formes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372" y="3945635"/>
            <a:ext cx="7763256" cy="20665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26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739380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ts val="3890"/>
              </a:lnSpc>
              <a:spcBef>
                <a:spcPts val="85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réceptivité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peut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sous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formes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4034028"/>
            <a:ext cx="7962900" cy="2057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39925" indent="914400" algn="just">
              <a:lnSpc>
                <a:spcPts val="3890"/>
              </a:lnSpc>
              <a:spcBef>
                <a:spcPts val="285"/>
              </a:spcBef>
              <a:tabLst>
                <a:tab pos="3696970" algn="l"/>
              </a:tabLst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200" dirty="0">
                <a:latin typeface="Trebuchet MS"/>
                <a:cs typeface="Trebuchet MS"/>
              </a:rPr>
              <a:t>- </a:t>
            </a:r>
            <a:r>
              <a:rPr sz="2000" spc="30" dirty="0">
                <a:latin typeface="Trebuchet MS"/>
                <a:cs typeface="Trebuchet MS"/>
              </a:rPr>
              <a:t>Dans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25" dirty="0">
                <a:latin typeface="Trebuchet MS"/>
                <a:cs typeface="Trebuchet MS"/>
              </a:rPr>
              <a:t>cas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15" dirty="0">
                <a:latin typeface="Trebuchet MS"/>
                <a:cs typeface="Trebuchet MS"/>
              </a:rPr>
              <a:t>liaisons </a:t>
            </a:r>
            <a:r>
              <a:rPr sz="2000" spc="-45" dirty="0">
                <a:latin typeface="Trebuchet MS"/>
                <a:cs typeface="Trebuchet MS"/>
              </a:rPr>
              <a:t>arrivant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60" dirty="0">
                <a:latin typeface="Trebuchet MS"/>
                <a:cs typeface="Trebuchet MS"/>
              </a:rPr>
              <a:t>une transition,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5" dirty="0">
                <a:latin typeface="Trebuchet MS"/>
                <a:cs typeface="Trebuchet MS"/>
              </a:rPr>
              <a:t>fait converger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15" dirty="0">
                <a:latin typeface="Trebuchet MS"/>
                <a:cs typeface="Trebuchet MS"/>
              </a:rPr>
              <a:t>grande </a:t>
            </a:r>
            <a:r>
              <a:rPr sz="2000" spc="-40" dirty="0">
                <a:latin typeface="Trebuchet MS"/>
                <a:cs typeface="Trebuchet MS"/>
              </a:rPr>
              <a:t>double </a:t>
            </a:r>
            <a:r>
              <a:rPr sz="2000" spc="-50" dirty="0">
                <a:latin typeface="Trebuchet MS"/>
                <a:cs typeface="Trebuchet MS"/>
              </a:rPr>
              <a:t>barre </a:t>
            </a:r>
            <a:r>
              <a:rPr sz="2000" spc="-70" dirty="0">
                <a:latin typeface="Trebuchet MS"/>
                <a:cs typeface="Trebuchet MS"/>
              </a:rPr>
              <a:t>horizontale, </a:t>
            </a:r>
            <a:r>
              <a:rPr sz="2000" spc="-35" dirty="0">
                <a:latin typeface="Trebuchet MS"/>
                <a:cs typeface="Trebuchet MS"/>
              </a:rPr>
              <a:t>qui </a:t>
            </a:r>
            <a:r>
              <a:rPr sz="2000" spc="-15" dirty="0">
                <a:latin typeface="Trebuchet MS"/>
                <a:cs typeface="Trebuchet MS"/>
              </a:rPr>
              <a:t>n'est </a:t>
            </a:r>
            <a:r>
              <a:rPr sz="2000" spc="-65" dirty="0">
                <a:latin typeface="Trebuchet MS"/>
                <a:cs typeface="Trebuchet MS"/>
              </a:rPr>
              <a:t>qu’une </a:t>
            </a:r>
            <a:r>
              <a:rPr sz="2000" spc="-55" dirty="0">
                <a:latin typeface="Trebuchet MS"/>
                <a:cs typeface="Trebuchet MS"/>
              </a:rPr>
              <a:t>représentation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10" dirty="0">
                <a:latin typeface="Trebuchet MS"/>
                <a:cs typeface="Trebuchet MS"/>
              </a:rPr>
              <a:t>dessus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transition.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117" y="4736660"/>
            <a:ext cx="1988745" cy="15947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28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6130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41830" indent="914400" algn="just">
              <a:lnSpc>
                <a:spcPts val="3890"/>
              </a:lnSpc>
              <a:spcBef>
                <a:spcPts val="285"/>
              </a:spcBef>
              <a:tabLst>
                <a:tab pos="3696970" algn="l"/>
              </a:tabLst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200" dirty="0">
                <a:latin typeface="Trebuchet MS"/>
                <a:cs typeface="Trebuchet MS"/>
              </a:rPr>
              <a:t>-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même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cas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liaisons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partent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d'une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(ceci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représente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30" dirty="0">
                <a:latin typeface="Trebuchet MS"/>
                <a:cs typeface="Trebuchet MS"/>
              </a:rPr>
              <a:t>séquences </a:t>
            </a:r>
            <a:r>
              <a:rPr sz="2000" spc="-50" dirty="0">
                <a:latin typeface="Trebuchet MS"/>
                <a:cs typeface="Trebuchet MS"/>
              </a:rPr>
              <a:t>simultanées),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55" dirty="0">
                <a:latin typeface="Trebuchet MS"/>
                <a:cs typeface="Trebuchet MS"/>
              </a:rPr>
              <a:t>utilise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15" dirty="0">
                <a:latin typeface="Trebuchet MS"/>
                <a:cs typeface="Trebuchet MS"/>
              </a:rPr>
              <a:t>grande </a:t>
            </a:r>
            <a:r>
              <a:rPr sz="2000" spc="-40" dirty="0">
                <a:latin typeface="Trebuchet MS"/>
                <a:cs typeface="Trebuchet MS"/>
              </a:rPr>
              <a:t>double </a:t>
            </a:r>
            <a:r>
              <a:rPr sz="2000" spc="-50" dirty="0">
                <a:latin typeface="Trebuchet MS"/>
                <a:cs typeface="Trebuchet MS"/>
              </a:rPr>
              <a:t>barre </a:t>
            </a:r>
            <a:r>
              <a:rPr sz="2000" spc="-60" dirty="0">
                <a:latin typeface="Trebuchet MS"/>
                <a:cs typeface="Trebuchet MS"/>
              </a:rPr>
              <a:t>horizontale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sortie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transition.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222" y="4676943"/>
            <a:ext cx="1888275" cy="15235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29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1643" y="324764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09">
                <a:moveTo>
                  <a:pt x="3610355" y="0"/>
                </a:moveTo>
                <a:lnTo>
                  <a:pt x="3610041" y="48165"/>
                </a:lnTo>
                <a:lnTo>
                  <a:pt x="3609099" y="96179"/>
                </a:lnTo>
                <a:lnTo>
                  <a:pt x="3607535" y="144038"/>
                </a:lnTo>
                <a:lnTo>
                  <a:pt x="3605351" y="191738"/>
                </a:lnTo>
                <a:lnTo>
                  <a:pt x="3602552" y="239275"/>
                </a:lnTo>
                <a:lnTo>
                  <a:pt x="3599142" y="286645"/>
                </a:lnTo>
                <a:lnTo>
                  <a:pt x="3595125" y="333845"/>
                </a:lnTo>
                <a:lnTo>
                  <a:pt x="3590504" y="380870"/>
                </a:lnTo>
                <a:lnTo>
                  <a:pt x="3585283" y="427716"/>
                </a:lnTo>
                <a:lnTo>
                  <a:pt x="3579467" y="474381"/>
                </a:lnTo>
                <a:lnTo>
                  <a:pt x="3573059" y="520858"/>
                </a:lnTo>
                <a:lnTo>
                  <a:pt x="3566063" y="567146"/>
                </a:lnTo>
                <a:lnTo>
                  <a:pt x="3558483" y="613240"/>
                </a:lnTo>
                <a:lnTo>
                  <a:pt x="3550323" y="659136"/>
                </a:lnTo>
                <a:lnTo>
                  <a:pt x="3541587" y="704829"/>
                </a:lnTo>
                <a:lnTo>
                  <a:pt x="3532279" y="750317"/>
                </a:lnTo>
                <a:lnTo>
                  <a:pt x="3522402" y="795596"/>
                </a:lnTo>
                <a:lnTo>
                  <a:pt x="3511960" y="840661"/>
                </a:lnTo>
                <a:lnTo>
                  <a:pt x="3500959" y="885508"/>
                </a:lnTo>
                <a:lnTo>
                  <a:pt x="3489400" y="930134"/>
                </a:lnTo>
                <a:lnTo>
                  <a:pt x="3477289" y="974535"/>
                </a:lnTo>
                <a:lnTo>
                  <a:pt x="3464628" y="1018706"/>
                </a:lnTo>
                <a:lnTo>
                  <a:pt x="3451423" y="1062645"/>
                </a:lnTo>
                <a:lnTo>
                  <a:pt x="3437677" y="1106346"/>
                </a:lnTo>
                <a:lnTo>
                  <a:pt x="3423393" y="1149807"/>
                </a:lnTo>
                <a:lnTo>
                  <a:pt x="3408577" y="1193023"/>
                </a:lnTo>
                <a:lnTo>
                  <a:pt x="3393230" y="1235990"/>
                </a:lnTo>
                <a:lnTo>
                  <a:pt x="3377359" y="1278704"/>
                </a:lnTo>
                <a:lnTo>
                  <a:pt x="3360965" y="1321163"/>
                </a:lnTo>
                <a:lnTo>
                  <a:pt x="3344054" y="1363360"/>
                </a:lnTo>
                <a:lnTo>
                  <a:pt x="3326630" y="1405294"/>
                </a:lnTo>
                <a:lnTo>
                  <a:pt x="3308695" y="1446959"/>
                </a:lnTo>
                <a:lnTo>
                  <a:pt x="3290254" y="1488353"/>
                </a:lnTo>
                <a:lnTo>
                  <a:pt x="3271311" y="1529470"/>
                </a:lnTo>
                <a:lnTo>
                  <a:pt x="3251870" y="1570308"/>
                </a:lnTo>
                <a:lnTo>
                  <a:pt x="3231935" y="1610862"/>
                </a:lnTo>
                <a:lnTo>
                  <a:pt x="3211509" y="1651128"/>
                </a:lnTo>
                <a:lnTo>
                  <a:pt x="3190597" y="1691102"/>
                </a:lnTo>
                <a:lnTo>
                  <a:pt x="3169202" y="1730782"/>
                </a:lnTo>
                <a:lnTo>
                  <a:pt x="3147329" y="1770161"/>
                </a:lnTo>
                <a:lnTo>
                  <a:pt x="3124980" y="1809238"/>
                </a:lnTo>
                <a:lnTo>
                  <a:pt x="3102161" y="1848007"/>
                </a:lnTo>
                <a:lnTo>
                  <a:pt x="3078875" y="1886466"/>
                </a:lnTo>
                <a:lnTo>
                  <a:pt x="3055126" y="1924609"/>
                </a:lnTo>
                <a:lnTo>
                  <a:pt x="3030917" y="1962434"/>
                </a:lnTo>
                <a:lnTo>
                  <a:pt x="3006253" y="1999935"/>
                </a:lnTo>
                <a:lnTo>
                  <a:pt x="2981138" y="2037111"/>
                </a:lnTo>
                <a:lnTo>
                  <a:pt x="2955575" y="2073955"/>
                </a:lnTo>
                <a:lnTo>
                  <a:pt x="2929569" y="2110465"/>
                </a:lnTo>
                <a:lnTo>
                  <a:pt x="2903122" y="2146637"/>
                </a:lnTo>
                <a:lnTo>
                  <a:pt x="2876240" y="2182467"/>
                </a:lnTo>
                <a:lnTo>
                  <a:pt x="2848927" y="2217950"/>
                </a:lnTo>
                <a:lnTo>
                  <a:pt x="2821185" y="2253084"/>
                </a:lnTo>
                <a:lnTo>
                  <a:pt x="2793019" y="2287863"/>
                </a:lnTo>
                <a:lnTo>
                  <a:pt x="2764432" y="2322285"/>
                </a:lnTo>
                <a:lnTo>
                  <a:pt x="2735430" y="2356345"/>
                </a:lnTo>
                <a:lnTo>
                  <a:pt x="2706015" y="2390039"/>
                </a:lnTo>
                <a:lnTo>
                  <a:pt x="2676191" y="2423364"/>
                </a:lnTo>
                <a:lnTo>
                  <a:pt x="2645963" y="2456315"/>
                </a:lnTo>
                <a:lnTo>
                  <a:pt x="2615334" y="2488889"/>
                </a:lnTo>
                <a:lnTo>
                  <a:pt x="2584309" y="2521082"/>
                </a:lnTo>
                <a:lnTo>
                  <a:pt x="2552890" y="2552890"/>
                </a:lnTo>
                <a:lnTo>
                  <a:pt x="2521082" y="2584308"/>
                </a:lnTo>
                <a:lnTo>
                  <a:pt x="2488890" y="2615334"/>
                </a:lnTo>
                <a:lnTo>
                  <a:pt x="2456316" y="2645963"/>
                </a:lnTo>
                <a:lnTo>
                  <a:pt x="2423364" y="2676191"/>
                </a:lnTo>
                <a:lnTo>
                  <a:pt x="2390039" y="2706014"/>
                </a:lnTo>
                <a:lnTo>
                  <a:pt x="2356345" y="2735429"/>
                </a:lnTo>
                <a:lnTo>
                  <a:pt x="2322285" y="2764432"/>
                </a:lnTo>
                <a:lnTo>
                  <a:pt x="2287864" y="2793018"/>
                </a:lnTo>
                <a:lnTo>
                  <a:pt x="2253084" y="2821184"/>
                </a:lnTo>
                <a:lnTo>
                  <a:pt x="2217951" y="2848926"/>
                </a:lnTo>
                <a:lnTo>
                  <a:pt x="2182467" y="2876240"/>
                </a:lnTo>
                <a:lnTo>
                  <a:pt x="2146638" y="2903122"/>
                </a:lnTo>
                <a:lnTo>
                  <a:pt x="2110466" y="2929568"/>
                </a:lnTo>
                <a:lnTo>
                  <a:pt x="2073955" y="2955574"/>
                </a:lnTo>
                <a:lnTo>
                  <a:pt x="2037111" y="2981137"/>
                </a:lnTo>
                <a:lnTo>
                  <a:pt x="1999936" y="3006253"/>
                </a:lnTo>
                <a:lnTo>
                  <a:pt x="1962434" y="3030916"/>
                </a:lnTo>
                <a:lnTo>
                  <a:pt x="1924609" y="3055125"/>
                </a:lnTo>
                <a:lnTo>
                  <a:pt x="1886466" y="3078874"/>
                </a:lnTo>
                <a:lnTo>
                  <a:pt x="1848007" y="3102161"/>
                </a:lnTo>
                <a:lnTo>
                  <a:pt x="1809238" y="3124980"/>
                </a:lnTo>
                <a:lnTo>
                  <a:pt x="1770161" y="3147328"/>
                </a:lnTo>
                <a:lnTo>
                  <a:pt x="1730782" y="3169202"/>
                </a:lnTo>
                <a:lnTo>
                  <a:pt x="1691103" y="3190597"/>
                </a:lnTo>
                <a:lnTo>
                  <a:pt x="1651128" y="3211509"/>
                </a:lnTo>
                <a:lnTo>
                  <a:pt x="1610862" y="3231934"/>
                </a:lnTo>
                <a:lnTo>
                  <a:pt x="1570308" y="3251870"/>
                </a:lnTo>
                <a:lnTo>
                  <a:pt x="1529470" y="3271311"/>
                </a:lnTo>
                <a:lnTo>
                  <a:pt x="1488353" y="3290254"/>
                </a:lnTo>
                <a:lnTo>
                  <a:pt x="1446960" y="3308694"/>
                </a:lnTo>
                <a:lnTo>
                  <a:pt x="1405294" y="3326629"/>
                </a:lnTo>
                <a:lnTo>
                  <a:pt x="1363361" y="3344054"/>
                </a:lnTo>
                <a:lnTo>
                  <a:pt x="1321163" y="3360965"/>
                </a:lnTo>
                <a:lnTo>
                  <a:pt x="1278705" y="3377358"/>
                </a:lnTo>
                <a:lnTo>
                  <a:pt x="1235990" y="3393230"/>
                </a:lnTo>
                <a:lnTo>
                  <a:pt x="1193023" y="3408576"/>
                </a:lnTo>
                <a:lnTo>
                  <a:pt x="1149807" y="3423393"/>
                </a:lnTo>
                <a:lnTo>
                  <a:pt x="1106346" y="3437676"/>
                </a:lnTo>
                <a:lnTo>
                  <a:pt x="1062645" y="3451423"/>
                </a:lnTo>
                <a:lnTo>
                  <a:pt x="1018706" y="3464628"/>
                </a:lnTo>
                <a:lnTo>
                  <a:pt x="974535" y="3477288"/>
                </a:lnTo>
                <a:lnTo>
                  <a:pt x="930134" y="3489399"/>
                </a:lnTo>
                <a:lnTo>
                  <a:pt x="885508" y="3500958"/>
                </a:lnTo>
                <a:lnTo>
                  <a:pt x="840661" y="3511960"/>
                </a:lnTo>
                <a:lnTo>
                  <a:pt x="795596" y="3522401"/>
                </a:lnTo>
                <a:lnTo>
                  <a:pt x="750317" y="3532278"/>
                </a:lnTo>
                <a:lnTo>
                  <a:pt x="704829" y="3541586"/>
                </a:lnTo>
                <a:lnTo>
                  <a:pt x="659136" y="3550322"/>
                </a:lnTo>
                <a:lnTo>
                  <a:pt x="613240" y="3558482"/>
                </a:lnTo>
                <a:lnTo>
                  <a:pt x="567146" y="3566062"/>
                </a:lnTo>
                <a:lnTo>
                  <a:pt x="520858" y="3573058"/>
                </a:lnTo>
                <a:lnTo>
                  <a:pt x="474381" y="3579466"/>
                </a:lnTo>
                <a:lnTo>
                  <a:pt x="427716" y="3585282"/>
                </a:lnTo>
                <a:lnTo>
                  <a:pt x="380870" y="3590503"/>
                </a:lnTo>
                <a:lnTo>
                  <a:pt x="333845" y="3595124"/>
                </a:lnTo>
                <a:lnTo>
                  <a:pt x="286645" y="3599141"/>
                </a:lnTo>
                <a:lnTo>
                  <a:pt x="239275" y="3602551"/>
                </a:lnTo>
                <a:lnTo>
                  <a:pt x="191738" y="3605350"/>
                </a:lnTo>
                <a:lnTo>
                  <a:pt x="144038" y="3607534"/>
                </a:lnTo>
                <a:lnTo>
                  <a:pt x="96179" y="3609098"/>
                </a:lnTo>
                <a:lnTo>
                  <a:pt x="48165" y="3610040"/>
                </a:lnTo>
                <a:lnTo>
                  <a:pt x="0" y="3610355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6" name="object 6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6428" y="887984"/>
            <a:ext cx="648779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000000"/>
                </a:solidFill>
              </a:rPr>
              <a:t>Syllabus</a:t>
            </a:r>
            <a:r>
              <a:rPr sz="4800" spc="-215" dirty="0">
                <a:solidFill>
                  <a:srgbClr val="000000"/>
                </a:solidFill>
              </a:rPr>
              <a:t> </a:t>
            </a: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10" dirty="0">
                <a:solidFill>
                  <a:srgbClr val="0068FF"/>
                </a:solidFill>
              </a:rPr>
              <a:t>la</a:t>
            </a:r>
            <a:r>
              <a:rPr sz="4800" spc="-229" dirty="0">
                <a:solidFill>
                  <a:srgbClr val="0068FF"/>
                </a:solidFill>
              </a:rPr>
              <a:t> </a:t>
            </a:r>
            <a:r>
              <a:rPr sz="4800" spc="-110" dirty="0">
                <a:solidFill>
                  <a:srgbClr val="0068FF"/>
                </a:solidFill>
              </a:rPr>
              <a:t>s</a:t>
            </a:r>
            <a:r>
              <a:rPr sz="4800" spc="-114" dirty="0">
                <a:solidFill>
                  <a:srgbClr val="0068FF"/>
                </a:solidFill>
              </a:rPr>
              <a:t>é</a:t>
            </a:r>
            <a:r>
              <a:rPr sz="4800" spc="-150" dirty="0">
                <a:solidFill>
                  <a:srgbClr val="0068FF"/>
                </a:solidFill>
              </a:rPr>
              <a:t>ance</a:t>
            </a:r>
            <a:r>
              <a:rPr sz="4800" spc="-225" dirty="0">
                <a:solidFill>
                  <a:srgbClr val="0068FF"/>
                </a:solidFill>
              </a:rPr>
              <a:t> </a:t>
            </a:r>
            <a:r>
              <a:rPr sz="4800" spc="-425" dirty="0">
                <a:solidFill>
                  <a:srgbClr val="0068FF"/>
                </a:solidFill>
              </a:rPr>
              <a:t>J2</a:t>
            </a:r>
            <a:endParaRPr sz="4800" dirty="0"/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800" spc="-25" dirty="0">
                <a:solidFill>
                  <a:srgbClr val="000000"/>
                </a:solidFill>
              </a:rPr>
              <a:t>A</a:t>
            </a:r>
            <a:r>
              <a:rPr sz="2800" spc="-195" dirty="0">
                <a:solidFill>
                  <a:srgbClr val="000000"/>
                </a:solidFill>
              </a:rPr>
              <a:t>u</a:t>
            </a:r>
            <a:r>
              <a:rPr sz="2800" spc="-160" dirty="0">
                <a:solidFill>
                  <a:srgbClr val="000000"/>
                </a:solidFill>
              </a:rPr>
              <a:t>t</a:t>
            </a:r>
            <a:r>
              <a:rPr sz="2800" spc="10" dirty="0">
                <a:solidFill>
                  <a:srgbClr val="000000"/>
                </a:solidFill>
              </a:rPr>
              <a:t>om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20" dirty="0">
                <a:solidFill>
                  <a:srgbClr val="000000"/>
                </a:solidFill>
              </a:rPr>
              <a:t>tis</a:t>
            </a:r>
            <a:r>
              <a:rPr sz="2800" spc="-45" dirty="0">
                <a:solidFill>
                  <a:srgbClr val="000000"/>
                </a:solidFill>
              </a:rPr>
              <a:t>a</a:t>
            </a:r>
            <a:r>
              <a:rPr sz="2800" spc="-130" dirty="0">
                <a:solidFill>
                  <a:srgbClr val="000000"/>
                </a:solidFill>
              </a:rPr>
              <a:t>tion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20" dirty="0">
                <a:solidFill>
                  <a:srgbClr val="000000"/>
                </a:solidFill>
              </a:rPr>
              <a:t>I</a:t>
            </a:r>
            <a:r>
              <a:rPr sz="2800" spc="-85" dirty="0">
                <a:solidFill>
                  <a:srgbClr val="000000"/>
                </a:solidFill>
              </a:rPr>
              <a:t>ndu</a:t>
            </a:r>
            <a:r>
              <a:rPr sz="2800" spc="-75" dirty="0">
                <a:solidFill>
                  <a:srgbClr val="000000"/>
                </a:solidFill>
              </a:rPr>
              <a:t>s</a:t>
            </a:r>
            <a:r>
              <a:rPr sz="2800" spc="-155" dirty="0">
                <a:solidFill>
                  <a:srgbClr val="000000"/>
                </a:solidFill>
              </a:rPr>
              <a:t>trielle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700" dirty="0">
                <a:solidFill>
                  <a:srgbClr val="000000"/>
                </a:solidFill>
              </a:rPr>
              <a:t>–</a:t>
            </a:r>
            <a:r>
              <a:rPr sz="2800" spc="-140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Ni</a:t>
            </a:r>
            <a:r>
              <a:rPr sz="2800" spc="-105" dirty="0">
                <a:solidFill>
                  <a:srgbClr val="000000"/>
                </a:solidFill>
              </a:rPr>
              <a:t>v</a:t>
            </a:r>
            <a:r>
              <a:rPr sz="2800" spc="-175" dirty="0">
                <a:solidFill>
                  <a:srgbClr val="000000"/>
                </a:solidFill>
              </a:rPr>
              <a:t>e</a:t>
            </a:r>
            <a:r>
              <a:rPr sz="2800" spc="-30" dirty="0">
                <a:solidFill>
                  <a:srgbClr val="000000"/>
                </a:solidFill>
              </a:rPr>
              <a:t>au</a:t>
            </a:r>
            <a:r>
              <a:rPr sz="2800" spc="-145" dirty="0">
                <a:solidFill>
                  <a:srgbClr val="000000"/>
                </a:solidFill>
              </a:rPr>
              <a:t> </a:t>
            </a:r>
            <a:r>
              <a:rPr sz="2800" spc="-180" dirty="0">
                <a:solidFill>
                  <a:srgbClr val="000000"/>
                </a:solidFill>
              </a:rPr>
              <a:t>1</a:t>
            </a:r>
            <a:endParaRPr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3</a:t>
            </a:fld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91005" y="2639560"/>
          <a:ext cx="8317230" cy="141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568">
                <a:tc>
                  <a:txBody>
                    <a:bodyPr/>
                    <a:lstStyle/>
                    <a:p>
                      <a:pPr marL="127000">
                        <a:lnSpc>
                          <a:spcPts val="2310"/>
                        </a:lnSpc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GRA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2000" b="1" spc="-17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GRA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tion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’</a:t>
                      </a:r>
                      <a:r>
                        <a:rPr sz="2000" b="1" spc="-25" dirty="0">
                          <a:latin typeface="Trebuchet MS"/>
                          <a:cs typeface="Trebuchet MS"/>
                        </a:rPr>
                        <a:t>É</a:t>
                      </a:r>
                      <a:r>
                        <a:rPr sz="2000" b="1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ap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spc="-2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sitio</a:t>
                      </a: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65" dirty="0">
                          <a:solidFill>
                            <a:srgbClr val="0068FF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068FF"/>
                          </a:solidFill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000" b="1" spc="-35" dirty="0">
                          <a:solidFill>
                            <a:srgbClr val="0068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000" b="1" dirty="0">
                          <a:solidFill>
                            <a:srgbClr val="0068FF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66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600" b="1" spc="-15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b="1" spc="-7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ion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é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gl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08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600" b="1" spc="-3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é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ans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20">
                <a:tc>
                  <a:txBody>
                    <a:bodyPr/>
                    <a:lstStyle/>
                    <a:p>
                      <a:pPr marL="667385">
                        <a:lnSpc>
                          <a:spcPts val="1895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pplications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38655" indent="914400" algn="just">
              <a:lnSpc>
                <a:spcPts val="3890"/>
              </a:lnSpc>
              <a:spcBef>
                <a:spcPts val="285"/>
              </a:spcBef>
              <a:tabLst>
                <a:tab pos="3696970" algn="l"/>
              </a:tabLst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200" dirty="0">
                <a:latin typeface="Trebuchet MS"/>
                <a:cs typeface="Trebuchet MS"/>
              </a:rPr>
              <a:t>- </a:t>
            </a:r>
            <a:r>
              <a:rPr sz="2000" spc="-45" dirty="0">
                <a:latin typeface="Trebuchet MS"/>
                <a:cs typeface="Trebuchet MS"/>
              </a:rPr>
              <a:t>Une 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dite </a:t>
            </a:r>
            <a:r>
              <a:rPr sz="2000" spc="-45" dirty="0">
                <a:latin typeface="Trebuchet MS"/>
                <a:cs typeface="Trebuchet MS"/>
              </a:rPr>
              <a:t>validée lorsque </a:t>
            </a:r>
            <a:r>
              <a:rPr sz="2000" spc="-50" dirty="0">
                <a:latin typeface="Trebuchet MS"/>
                <a:cs typeface="Trebuchet MS"/>
              </a:rPr>
              <a:t>toutes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45" dirty="0">
                <a:latin typeface="Trebuchet MS"/>
                <a:cs typeface="Trebuchet MS"/>
              </a:rPr>
              <a:t>immédiatement </a:t>
            </a:r>
            <a:r>
              <a:rPr sz="2000" spc="-60" dirty="0">
                <a:latin typeface="Trebuchet MS"/>
                <a:cs typeface="Trebuchet MS"/>
              </a:rPr>
              <a:t>précédentes 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85" dirty="0">
                <a:latin typeface="Trebuchet MS"/>
                <a:cs typeface="Trebuchet MS"/>
              </a:rPr>
              <a:t>cette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0" dirty="0">
                <a:latin typeface="Trebuchet MS"/>
                <a:cs typeface="Trebuchet MS"/>
              </a:rPr>
              <a:t>sont actives </a:t>
            </a:r>
            <a:r>
              <a:rPr sz="2000" spc="-55" dirty="0">
                <a:latin typeface="Trebuchet MS"/>
                <a:cs typeface="Trebuchet MS"/>
              </a:rPr>
              <a:t>(toutes </a:t>
            </a:r>
            <a:r>
              <a:rPr sz="2000" spc="-60" dirty="0">
                <a:latin typeface="Trebuchet MS"/>
                <a:cs typeface="Trebuchet MS"/>
              </a:rPr>
              <a:t>celles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-75" dirty="0">
                <a:latin typeface="Trebuchet MS"/>
                <a:cs typeface="Trebuchet MS"/>
              </a:rPr>
              <a:t>directement</a:t>
            </a:r>
            <a:r>
              <a:rPr sz="2000" spc="4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double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barre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supérieure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transition).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3635" y="5210555"/>
            <a:ext cx="5969635" cy="881380"/>
            <a:chOff x="3183635" y="5210555"/>
            <a:chExt cx="5969635" cy="881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635" y="5210555"/>
              <a:ext cx="5969508" cy="880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1250" y="5463285"/>
              <a:ext cx="174244" cy="12242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30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38655" indent="914400" algn="just">
              <a:lnSpc>
                <a:spcPts val="3890"/>
              </a:lnSpc>
              <a:spcBef>
                <a:spcPts val="285"/>
              </a:spcBef>
              <a:tabLst>
                <a:tab pos="3696970" algn="l"/>
              </a:tabLst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200" dirty="0">
                <a:latin typeface="Trebuchet MS"/>
                <a:cs typeface="Trebuchet MS"/>
              </a:rPr>
              <a:t>- </a:t>
            </a:r>
            <a:r>
              <a:rPr sz="2000" spc="-45" dirty="0">
                <a:latin typeface="Trebuchet MS"/>
                <a:cs typeface="Trebuchet MS"/>
              </a:rPr>
              <a:t>Une 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dite </a:t>
            </a:r>
            <a:r>
              <a:rPr sz="2000" spc="-45" dirty="0">
                <a:latin typeface="Trebuchet MS"/>
                <a:cs typeface="Trebuchet MS"/>
              </a:rPr>
              <a:t>validée lorsque </a:t>
            </a:r>
            <a:r>
              <a:rPr sz="2000" spc="-50" dirty="0">
                <a:latin typeface="Trebuchet MS"/>
                <a:cs typeface="Trebuchet MS"/>
              </a:rPr>
              <a:t>toutes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45" dirty="0">
                <a:latin typeface="Trebuchet MS"/>
                <a:cs typeface="Trebuchet MS"/>
              </a:rPr>
              <a:t>immédiatement </a:t>
            </a:r>
            <a:r>
              <a:rPr sz="2000" spc="-60" dirty="0">
                <a:latin typeface="Trebuchet MS"/>
                <a:cs typeface="Trebuchet MS"/>
              </a:rPr>
              <a:t>précédentes 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85" dirty="0">
                <a:latin typeface="Trebuchet MS"/>
                <a:cs typeface="Trebuchet MS"/>
              </a:rPr>
              <a:t>cette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0" dirty="0">
                <a:latin typeface="Trebuchet MS"/>
                <a:cs typeface="Trebuchet MS"/>
              </a:rPr>
              <a:t>sont actives </a:t>
            </a:r>
            <a:r>
              <a:rPr sz="2000" spc="-55" dirty="0">
                <a:latin typeface="Trebuchet MS"/>
                <a:cs typeface="Trebuchet MS"/>
              </a:rPr>
              <a:t>(toutes </a:t>
            </a:r>
            <a:r>
              <a:rPr sz="2000" spc="-60" dirty="0">
                <a:latin typeface="Trebuchet MS"/>
                <a:cs typeface="Trebuchet MS"/>
              </a:rPr>
              <a:t>celles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-75" dirty="0">
                <a:latin typeface="Trebuchet MS"/>
                <a:cs typeface="Trebuchet MS"/>
              </a:rPr>
              <a:t>directement</a:t>
            </a:r>
            <a:r>
              <a:rPr sz="2000" spc="4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double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barre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supérieure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transition).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3635" y="5210555"/>
            <a:ext cx="5969635" cy="881380"/>
            <a:chOff x="3183635" y="5210555"/>
            <a:chExt cx="5969635" cy="881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635" y="5210555"/>
              <a:ext cx="5969508" cy="880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1250" y="5463285"/>
              <a:ext cx="174244" cy="1224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82139" y="6002832"/>
            <a:ext cx="3395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30" dirty="0">
                <a:latin typeface="Trebuchet MS"/>
                <a:cs typeface="Trebuchet MS"/>
              </a:rPr>
              <a:t>1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80" dirty="0">
                <a:latin typeface="Trebuchet MS"/>
                <a:cs typeface="Trebuchet MS"/>
              </a:rPr>
              <a:t>'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-8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p</a:t>
            </a:r>
            <a:r>
              <a:rPr sz="1800" spc="65" dirty="0">
                <a:latin typeface="Trebuchet MS"/>
                <a:cs typeface="Trebuchet MS"/>
              </a:rPr>
              <a:t>a</a:t>
            </a:r>
            <a:r>
              <a:rPr sz="1800" spc="50" dirty="0">
                <a:latin typeface="Trebuchet MS"/>
                <a:cs typeface="Trebuchet MS"/>
              </a:rPr>
              <a:t>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85" dirty="0">
                <a:latin typeface="Trebuchet MS"/>
                <a:cs typeface="Trebuchet MS"/>
              </a:rPr>
              <a:t> t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tio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</a:t>
            </a:r>
            <a:r>
              <a:rPr sz="1800" spc="-25" dirty="0">
                <a:latin typeface="Trebuchet MS"/>
                <a:cs typeface="Trebuchet MS"/>
              </a:rPr>
              <a:t>ali</a:t>
            </a:r>
            <a:r>
              <a:rPr sz="1800" spc="-20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é</a:t>
            </a:r>
            <a:r>
              <a:rPr sz="1800" spc="-75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31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0502" y="6028740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30" dirty="0">
                <a:latin typeface="Trebuchet MS"/>
                <a:cs typeface="Trebuchet MS"/>
              </a:rPr>
              <a:t>1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65" dirty="0">
                <a:latin typeface="Trebuchet MS"/>
                <a:cs typeface="Trebuchet MS"/>
              </a:rPr>
              <a:t>n</a:t>
            </a:r>
            <a:r>
              <a:rPr sz="1800" spc="-60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ans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tion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</a:t>
            </a:r>
            <a:r>
              <a:rPr sz="1800" spc="-20" dirty="0">
                <a:latin typeface="Trebuchet MS"/>
                <a:cs typeface="Trebuchet MS"/>
              </a:rPr>
              <a:t>ali</a:t>
            </a:r>
            <a:r>
              <a:rPr sz="1800" spc="-30" dirty="0">
                <a:latin typeface="Trebuchet MS"/>
                <a:cs typeface="Trebuchet MS"/>
              </a:rPr>
              <a:t>d</a:t>
            </a:r>
            <a:r>
              <a:rPr sz="1800" spc="-85" dirty="0">
                <a:latin typeface="Trebuchet MS"/>
                <a:cs typeface="Trebuchet MS"/>
              </a:rPr>
              <a:t>é</a:t>
            </a:r>
            <a:r>
              <a:rPr sz="1800" spc="-75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38655" indent="914400" algn="just">
              <a:lnSpc>
                <a:spcPts val="3890"/>
              </a:lnSpc>
              <a:spcBef>
                <a:spcPts val="285"/>
              </a:spcBef>
              <a:tabLst>
                <a:tab pos="3696970" algn="l"/>
              </a:tabLst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Transition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200" dirty="0">
                <a:latin typeface="Trebuchet MS"/>
                <a:cs typeface="Trebuchet MS"/>
              </a:rPr>
              <a:t>- </a:t>
            </a:r>
            <a:r>
              <a:rPr sz="2000" spc="-45" dirty="0">
                <a:latin typeface="Trebuchet MS"/>
                <a:cs typeface="Trebuchet MS"/>
              </a:rPr>
              <a:t>Une 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dite </a:t>
            </a:r>
            <a:r>
              <a:rPr sz="2000" spc="-45" dirty="0">
                <a:latin typeface="Trebuchet MS"/>
                <a:cs typeface="Trebuchet MS"/>
              </a:rPr>
              <a:t>validée lorsque </a:t>
            </a:r>
            <a:r>
              <a:rPr sz="2000" spc="-50" dirty="0">
                <a:latin typeface="Trebuchet MS"/>
                <a:cs typeface="Trebuchet MS"/>
              </a:rPr>
              <a:t>toutes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45" dirty="0">
                <a:latin typeface="Trebuchet MS"/>
                <a:cs typeface="Trebuchet MS"/>
              </a:rPr>
              <a:t>immédiatement </a:t>
            </a:r>
            <a:r>
              <a:rPr sz="2000" spc="-60" dirty="0">
                <a:latin typeface="Trebuchet MS"/>
                <a:cs typeface="Trebuchet MS"/>
              </a:rPr>
              <a:t>précédentes 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85" dirty="0">
                <a:latin typeface="Trebuchet MS"/>
                <a:cs typeface="Trebuchet MS"/>
              </a:rPr>
              <a:t>cette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0" dirty="0">
                <a:latin typeface="Trebuchet MS"/>
                <a:cs typeface="Trebuchet MS"/>
              </a:rPr>
              <a:t>sont actives </a:t>
            </a:r>
            <a:r>
              <a:rPr sz="2000" spc="-55" dirty="0">
                <a:latin typeface="Trebuchet MS"/>
                <a:cs typeface="Trebuchet MS"/>
              </a:rPr>
              <a:t>(toutes </a:t>
            </a:r>
            <a:r>
              <a:rPr sz="2000" spc="-60" dirty="0">
                <a:latin typeface="Trebuchet MS"/>
                <a:cs typeface="Trebuchet MS"/>
              </a:rPr>
              <a:t>celles </a:t>
            </a:r>
            <a:r>
              <a:rPr sz="2000" spc="-70" dirty="0">
                <a:latin typeface="Trebuchet MS"/>
                <a:cs typeface="Trebuchet MS"/>
              </a:rPr>
              <a:t>reliées </a:t>
            </a:r>
            <a:r>
              <a:rPr sz="2000" spc="-75" dirty="0">
                <a:latin typeface="Trebuchet MS"/>
                <a:cs typeface="Trebuchet MS"/>
              </a:rPr>
              <a:t>directement</a:t>
            </a:r>
            <a:r>
              <a:rPr sz="2000" spc="4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double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barre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supérieure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transition).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250" y="5463285"/>
            <a:ext cx="174244" cy="1224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36239" y="6040932"/>
            <a:ext cx="2895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rebuchet MS"/>
                <a:cs typeface="Trebuchet MS"/>
              </a:rPr>
              <a:t>T1n'est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une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transition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validée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car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</a:t>
            </a:r>
            <a:r>
              <a:rPr sz="1400" spc="-20" dirty="0">
                <a:latin typeface="Trebuchet MS"/>
                <a:cs typeface="Trebuchet MS"/>
              </a:rPr>
              <a:t>'</a:t>
            </a:r>
            <a:r>
              <a:rPr sz="1400" spc="-70" dirty="0">
                <a:latin typeface="Trebuchet MS"/>
                <a:cs typeface="Trebuchet MS"/>
              </a:rPr>
              <a:t>ét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spc="-60" dirty="0">
                <a:latin typeface="Trebuchet MS"/>
                <a:cs typeface="Trebuchet MS"/>
              </a:rPr>
              <a:t>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n</a:t>
            </a:r>
            <a:r>
              <a:rPr sz="1400" spc="-20" dirty="0">
                <a:latin typeface="Trebuchet MS"/>
                <a:cs typeface="Trebuchet MS"/>
              </a:rPr>
              <a:t>'</a:t>
            </a:r>
            <a:r>
              <a:rPr sz="1400" spc="-25" dirty="0">
                <a:latin typeface="Trebuchet MS"/>
                <a:cs typeface="Trebuchet MS"/>
              </a:rPr>
              <a:t>est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45" dirty="0">
                <a:latin typeface="Trebuchet MS"/>
                <a:cs typeface="Trebuchet MS"/>
              </a:rPr>
              <a:t>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c</a:t>
            </a:r>
            <a:r>
              <a:rPr sz="1400" spc="-65" dirty="0">
                <a:latin typeface="Trebuchet MS"/>
                <a:cs typeface="Trebuchet MS"/>
              </a:rPr>
              <a:t>t</a:t>
            </a:r>
            <a:r>
              <a:rPr sz="1400" spc="-20" dirty="0">
                <a:latin typeface="Trebuchet MS"/>
                <a:cs typeface="Trebuchet MS"/>
              </a:rPr>
              <a:t>i</a:t>
            </a:r>
            <a:r>
              <a:rPr sz="1400" spc="-65" dirty="0">
                <a:latin typeface="Trebuchet MS"/>
                <a:cs typeface="Trebuchet MS"/>
              </a:rPr>
              <a:t>v</a:t>
            </a:r>
            <a:r>
              <a:rPr sz="1400" spc="-60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6401" y="6127191"/>
            <a:ext cx="2197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T1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est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une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transition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validée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688" y="4832603"/>
            <a:ext cx="4351020" cy="12725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549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1940560" indent="914400" algn="just">
              <a:lnSpc>
                <a:spcPts val="3890"/>
              </a:lnSpc>
              <a:spcBef>
                <a:spcPts val="285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iii</a:t>
            </a:r>
            <a:r>
              <a:rPr sz="2400" b="1" u="sng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sng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24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ie</a:t>
            </a:r>
            <a:r>
              <a:rPr sz="2400" b="1" u="sng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2400" b="1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é</a:t>
            </a:r>
            <a:r>
              <a:rPr sz="2400" b="1" u="sng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710"/>
              </a:spcBef>
            </a:pPr>
            <a:r>
              <a:rPr sz="2000" spc="-85" dirty="0">
                <a:latin typeface="Trebuchet MS"/>
                <a:cs typeface="Trebuchet MS"/>
              </a:rPr>
              <a:t>relient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10" dirty="0">
                <a:latin typeface="Trebuchet MS"/>
                <a:cs typeface="Trebuchet MS"/>
              </a:rPr>
              <a:t>aux </a:t>
            </a:r>
            <a:r>
              <a:rPr sz="2000" spc="-35" dirty="0">
                <a:latin typeface="Trebuchet MS"/>
                <a:cs typeface="Trebuchet MS"/>
              </a:rPr>
              <a:t>transitions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les transitions </a:t>
            </a:r>
            <a:r>
              <a:rPr sz="2000" spc="10" dirty="0">
                <a:latin typeface="Trebuchet MS"/>
                <a:cs typeface="Trebuchet MS"/>
              </a:rPr>
              <a:t>aux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125" dirty="0">
                <a:latin typeface="Trebuchet MS"/>
                <a:cs typeface="Trebuchet MS"/>
              </a:rPr>
              <a:t>: </a:t>
            </a:r>
            <a:r>
              <a:rPr sz="2000" spc="-55" dirty="0">
                <a:latin typeface="Trebuchet MS"/>
                <a:cs typeface="Trebuchet MS"/>
              </a:rPr>
              <a:t>elles </a:t>
            </a:r>
            <a:r>
              <a:rPr sz="2000" spc="-50" dirty="0">
                <a:latin typeface="Trebuchet MS"/>
                <a:cs typeface="Trebuchet MS"/>
              </a:rPr>
              <a:t>indiquent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30" dirty="0">
                <a:latin typeface="Trebuchet MS"/>
                <a:cs typeface="Trebuchet MS"/>
              </a:rPr>
              <a:t>voies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d'évolution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75" dirty="0">
                <a:latin typeface="Trebuchet MS"/>
                <a:cs typeface="Trebuchet MS"/>
              </a:rPr>
              <a:t>GRAFCET. </a:t>
            </a:r>
            <a:r>
              <a:rPr sz="2000" spc="30" dirty="0">
                <a:latin typeface="Trebuchet MS"/>
                <a:cs typeface="Trebuchet MS"/>
              </a:rPr>
              <a:t>Dans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25" dirty="0">
                <a:latin typeface="Trebuchet MS"/>
                <a:cs typeface="Trebuchet MS"/>
              </a:rPr>
              <a:t>cas </a:t>
            </a:r>
            <a:r>
              <a:rPr sz="2000" spc="-65" dirty="0">
                <a:latin typeface="Trebuchet MS"/>
                <a:cs typeface="Trebuchet MS"/>
              </a:rPr>
              <a:t>général,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15" dirty="0">
                <a:latin typeface="Trebuchet MS"/>
                <a:cs typeface="Trebuchet MS"/>
              </a:rPr>
              <a:t>liaisons </a:t>
            </a:r>
            <a:r>
              <a:rPr sz="2000" spc="-35" dirty="0">
                <a:latin typeface="Trebuchet MS"/>
                <a:cs typeface="Trebuchet MS"/>
              </a:rPr>
              <a:t>qui </a:t>
            </a:r>
            <a:r>
              <a:rPr sz="2000" spc="-10" dirty="0">
                <a:latin typeface="Trebuchet MS"/>
                <a:cs typeface="Trebuchet MS"/>
              </a:rPr>
              <a:t>se </a:t>
            </a:r>
            <a:r>
              <a:rPr sz="2000" spc="-70" dirty="0">
                <a:latin typeface="Trebuchet MS"/>
                <a:cs typeface="Trebuchet MS"/>
              </a:rPr>
              <a:t>font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30" dirty="0">
                <a:latin typeface="Trebuchet MS"/>
                <a:cs typeface="Trebuchet MS"/>
              </a:rPr>
              <a:t>haut </a:t>
            </a:r>
            <a:r>
              <a:rPr sz="2000" spc="-45" dirty="0">
                <a:latin typeface="Trebuchet MS"/>
                <a:cs typeface="Trebuchet MS"/>
              </a:rPr>
              <a:t>vers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50" dirty="0">
                <a:latin typeface="Trebuchet MS"/>
                <a:cs typeface="Trebuchet MS"/>
              </a:rPr>
              <a:t>bas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ne </a:t>
            </a:r>
            <a:r>
              <a:rPr sz="2000" spc="-55" dirty="0">
                <a:latin typeface="Trebuchet MS"/>
                <a:cs typeface="Trebuchet MS"/>
              </a:rPr>
              <a:t>comportent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pas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flèches.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Dans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autres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cas,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 </a:t>
            </a:r>
            <a:r>
              <a:rPr sz="2000" spc="-45" dirty="0">
                <a:latin typeface="Trebuchet MS"/>
                <a:cs typeface="Trebuchet MS"/>
              </a:rPr>
              <a:t>faut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utiliser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flèches.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739380" cy="412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92430" indent="-354330">
              <a:lnSpc>
                <a:spcPct val="100000"/>
              </a:lnSpc>
              <a:spcBef>
                <a:spcPts val="1025"/>
              </a:spcBef>
              <a:buAutoNum type="arabicParenR" startAt="2"/>
              <a:tabLst>
                <a:tab pos="393065" algn="l"/>
              </a:tabLst>
            </a:pP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Eléments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graphiques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base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interprétation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10"/>
              </a:spcBef>
            </a:pPr>
            <a:r>
              <a:rPr sz="24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Récap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éléments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graphiques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d’un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grafcet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sont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838835" lvl="1" indent="-3435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étapes</a:t>
            </a:r>
            <a:endParaRPr sz="2400">
              <a:latin typeface="Trebuchet MS"/>
              <a:cs typeface="Trebuchet MS"/>
            </a:endParaRPr>
          </a:p>
          <a:p>
            <a:pPr marL="838835" lvl="1" indent="-3435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transitions</a:t>
            </a:r>
            <a:endParaRPr sz="2400">
              <a:latin typeface="Trebuchet MS"/>
              <a:cs typeface="Trebuchet MS"/>
            </a:endParaRPr>
          </a:p>
          <a:p>
            <a:pPr marL="838835" lvl="1" indent="-3435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liaisons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orientées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744" y="3407664"/>
            <a:ext cx="5495544" cy="2913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259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ct val="100000"/>
              </a:lnSpc>
              <a:spcBef>
                <a:spcPts val="1025"/>
              </a:spcBef>
            </a:pP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modification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l'état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l'automatisme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appelée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évolution,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régie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5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règles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nous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allons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détailler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dans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paragraphe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(extrait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norme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NF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03-190).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5495" cy="3938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1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:Situation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initiale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25" dirty="0">
                <a:latin typeface="Trebuchet MS"/>
                <a:cs typeface="Trebuchet MS"/>
              </a:rPr>
              <a:t>La </a:t>
            </a:r>
            <a:r>
              <a:rPr sz="2000" spc="-30" dirty="0">
                <a:latin typeface="Trebuchet MS"/>
                <a:cs typeface="Trebuchet MS"/>
              </a:rPr>
              <a:t>situation </a:t>
            </a:r>
            <a:r>
              <a:rPr sz="2000" spc="-55" dirty="0">
                <a:latin typeface="Trebuchet MS"/>
                <a:cs typeface="Trebuchet MS"/>
              </a:rPr>
              <a:t>initiale </a:t>
            </a:r>
            <a:r>
              <a:rPr sz="2000" spc="-45" dirty="0">
                <a:latin typeface="Trebuchet MS"/>
                <a:cs typeface="Trebuchet MS"/>
              </a:rPr>
              <a:t>caractérise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comportement </a:t>
            </a:r>
            <a:r>
              <a:rPr sz="2000" spc="-50" dirty="0">
                <a:latin typeface="Trebuchet MS"/>
                <a:cs typeface="Trebuchet MS"/>
              </a:rPr>
              <a:t>initial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5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partie </a:t>
            </a:r>
            <a:r>
              <a:rPr sz="2000" spc="-20" dirty="0">
                <a:latin typeface="Trebuchet MS"/>
                <a:cs typeface="Trebuchet MS"/>
              </a:rPr>
              <a:t>commande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correspond </a:t>
            </a:r>
            <a:r>
              <a:rPr sz="2000" spc="5" dirty="0">
                <a:latin typeface="Trebuchet MS"/>
                <a:cs typeface="Trebuchet MS"/>
              </a:rPr>
              <a:t>aux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30" dirty="0">
                <a:latin typeface="Trebuchet MS"/>
                <a:cs typeface="Trebuchet MS"/>
              </a:rPr>
              <a:t>actives </a:t>
            </a:r>
            <a:r>
              <a:rPr sz="2000" spc="15" dirty="0">
                <a:latin typeface="Trebuchet MS"/>
                <a:cs typeface="Trebuchet MS"/>
              </a:rPr>
              <a:t>au </a:t>
            </a:r>
            <a:r>
              <a:rPr sz="2000" spc="-45" dirty="0">
                <a:latin typeface="Trebuchet MS"/>
                <a:cs typeface="Trebuchet MS"/>
              </a:rPr>
              <a:t>début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60" dirty="0">
                <a:latin typeface="Trebuchet MS"/>
                <a:cs typeface="Trebuchet MS"/>
              </a:rPr>
              <a:t>fonctionnement </a:t>
            </a:r>
            <a:r>
              <a:rPr sz="2000" spc="-15" dirty="0">
                <a:latin typeface="Trebuchet MS"/>
                <a:cs typeface="Trebuchet MS"/>
              </a:rPr>
              <a:t>(à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20" dirty="0">
                <a:latin typeface="Trebuchet MS"/>
                <a:cs typeface="Trebuchet MS"/>
              </a:rPr>
              <a:t>mise </a:t>
            </a:r>
            <a:r>
              <a:rPr sz="2000" spc="15" dirty="0">
                <a:latin typeface="Trebuchet MS"/>
                <a:cs typeface="Trebuchet MS"/>
              </a:rPr>
              <a:t>sous </a:t>
            </a:r>
            <a:r>
              <a:rPr sz="2000" spc="-45" dirty="0">
                <a:latin typeface="Trebuchet MS"/>
                <a:cs typeface="Trebuchet MS"/>
              </a:rPr>
              <a:t>tension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système). </a:t>
            </a:r>
            <a:r>
              <a:rPr sz="2000" spc="-75" dirty="0">
                <a:latin typeface="Trebuchet MS"/>
                <a:cs typeface="Trebuchet MS"/>
              </a:rPr>
              <a:t>Elle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70" dirty="0">
                <a:latin typeface="Trebuchet MS"/>
                <a:cs typeface="Trebuchet MS"/>
              </a:rPr>
              <a:t>représentée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45" dirty="0">
                <a:latin typeface="Trebuchet MS"/>
                <a:cs typeface="Trebuchet MS"/>
              </a:rPr>
              <a:t>initiales </a:t>
            </a:r>
            <a:r>
              <a:rPr sz="2000" spc="-35" dirty="0">
                <a:latin typeface="Trebuchet MS"/>
                <a:cs typeface="Trebuchet MS"/>
              </a:rPr>
              <a:t>qui </a:t>
            </a:r>
            <a:r>
              <a:rPr sz="2000" spc="-25" dirty="0">
                <a:latin typeface="Trebuchet MS"/>
                <a:cs typeface="Trebuchet MS"/>
              </a:rPr>
              <a:t>sont </a:t>
            </a:r>
            <a:r>
              <a:rPr sz="2000" spc="-40" dirty="0">
                <a:latin typeface="Trebuchet MS"/>
                <a:cs typeface="Trebuchet MS"/>
              </a:rPr>
              <a:t>souvent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d'attente</a:t>
            </a:r>
            <a:r>
              <a:rPr sz="2000" spc="-35" dirty="0">
                <a:latin typeface="Trebuchet MS"/>
                <a:cs typeface="Trebuchet MS"/>
              </a:rPr>
              <a:t> pour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ne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pas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effectuer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action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dangereuse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exemple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après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rétablissement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l'alimentation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électrique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suite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panne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secteur.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319" y="5560695"/>
            <a:ext cx="620089" cy="619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2955" cy="388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92430" indent="-354330">
              <a:lnSpc>
                <a:spcPct val="100000"/>
              </a:lnSpc>
              <a:spcBef>
                <a:spcPts val="1025"/>
              </a:spcBef>
              <a:buAutoNum type="arabicParenR" startAt="2"/>
              <a:tabLst>
                <a:tab pos="393065" algn="l"/>
              </a:tabLst>
            </a:pP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2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000" spc="-12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anchi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nt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0068FF"/>
                </a:solidFill>
                <a:latin typeface="Trebuchet MS"/>
                <a:cs typeface="Trebuchet MS"/>
              </a:rPr>
              <a:t>d'</a:t>
            </a:r>
            <a:r>
              <a:rPr sz="2000" spc="3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7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nsiti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on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  <a:tabLst>
                <a:tab pos="1374140" algn="l"/>
                <a:tab pos="1808480" algn="l"/>
                <a:tab pos="2178685" algn="l"/>
                <a:tab pos="3305175" algn="l"/>
                <a:tab pos="3744595" algn="l"/>
                <a:tab pos="4926965" algn="l"/>
                <a:tab pos="6339840" algn="l"/>
                <a:tab pos="6877684" algn="l"/>
                <a:tab pos="7233284" algn="l"/>
                <a:tab pos="9062085" algn="l"/>
              </a:tabLst>
            </a:pP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85" dirty="0">
                <a:latin typeface="Trebuchet MS"/>
                <a:cs typeface="Trebuchet MS"/>
              </a:rPr>
              <a:t>'</a:t>
            </a:r>
            <a:r>
              <a:rPr sz="2000" spc="-110" dirty="0">
                <a:latin typeface="Trebuchet MS"/>
                <a:cs typeface="Trebuchet MS"/>
              </a:rPr>
              <a:t>é</a:t>
            </a:r>
            <a:r>
              <a:rPr sz="2000" spc="-40" dirty="0">
                <a:latin typeface="Trebuchet MS"/>
                <a:cs typeface="Trebuchet MS"/>
              </a:rPr>
              <a:t>v</a:t>
            </a:r>
            <a:r>
              <a:rPr sz="2000" spc="-55" dirty="0">
                <a:latin typeface="Trebuchet MS"/>
                <a:cs typeface="Trebuchet MS"/>
              </a:rPr>
              <a:t>olutio</a:t>
            </a:r>
            <a:r>
              <a:rPr sz="2000" spc="-6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0" dirty="0">
                <a:latin typeface="Trebuchet MS"/>
                <a:cs typeface="Trebuchet MS"/>
              </a:rPr>
              <a:t>sit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30" dirty="0">
                <a:latin typeface="Trebuchet MS"/>
                <a:cs typeface="Trebuchet MS"/>
              </a:rPr>
              <a:t>ation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0" dirty="0">
                <a:latin typeface="Trebuchet MS"/>
                <a:cs typeface="Trebuchet MS"/>
              </a:rPr>
              <a:t>d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5" dirty="0">
                <a:latin typeface="Trebuchet MS"/>
                <a:cs typeface="Trebuchet MS"/>
              </a:rPr>
              <a:t>GRA</a:t>
            </a:r>
            <a:r>
              <a:rPr sz="2000" spc="-40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C</a:t>
            </a:r>
            <a:r>
              <a:rPr sz="2000" spc="-55" dirty="0">
                <a:latin typeface="Trebuchet MS"/>
                <a:cs typeface="Trebuchet MS"/>
              </a:rPr>
              <a:t>ET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'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35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80" dirty="0">
                <a:latin typeface="Trebuchet MS"/>
                <a:cs typeface="Trebuchet MS"/>
              </a:rPr>
              <a:t>it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l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5" dirty="0">
                <a:latin typeface="Trebuchet MS"/>
                <a:cs typeface="Trebuchet MS"/>
              </a:rPr>
              <a:t>f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6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nc</a:t>
            </a:r>
            <a:r>
              <a:rPr sz="2000" spc="-60" dirty="0">
                <a:latin typeface="Trebuchet MS"/>
                <a:cs typeface="Trebuchet MS"/>
              </a:rPr>
              <a:t>h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m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'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ansition</a:t>
            </a:r>
            <a:r>
              <a:rPr sz="2000" spc="-40" dirty="0">
                <a:latin typeface="Trebuchet MS"/>
                <a:cs typeface="Trebuchet MS"/>
              </a:rPr>
              <a:t>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qui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n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d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it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70" dirty="0">
                <a:latin typeface="Trebuchet MS"/>
                <a:cs typeface="Trebuchet MS"/>
              </a:rPr>
              <a:t> lo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sq</a:t>
            </a:r>
            <a:r>
              <a:rPr sz="2000" dirty="0">
                <a:latin typeface="Trebuchet MS"/>
                <a:cs typeface="Trebuchet MS"/>
              </a:rPr>
              <a:t>u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1005"/>
              </a:spcBef>
              <a:buChar char="-"/>
              <a:tabLst>
                <a:tab pos="292735" algn="l"/>
              </a:tabLst>
            </a:pPr>
            <a:r>
              <a:rPr sz="2000" spc="-90" dirty="0">
                <a:latin typeface="Trebuchet MS"/>
                <a:cs typeface="Trebuchet MS"/>
              </a:rPr>
              <a:t>cette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validée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1000"/>
              </a:spcBef>
              <a:buChar char="-"/>
              <a:tabLst>
                <a:tab pos="292735" algn="l"/>
              </a:tabLst>
            </a:pP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réceptivité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associée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cette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vraie.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6765" cy="3634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2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000" spc="-12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anchi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nt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0068FF"/>
                </a:solidFill>
                <a:latin typeface="Trebuchet MS"/>
                <a:cs typeface="Trebuchet MS"/>
              </a:rPr>
              <a:t>d'</a:t>
            </a:r>
            <a:r>
              <a:rPr sz="2000" spc="3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7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nsiti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on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-55" dirty="0">
                <a:latin typeface="Trebuchet MS"/>
                <a:cs typeface="Trebuchet MS"/>
              </a:rPr>
              <a:t>Exemple </a:t>
            </a:r>
            <a:r>
              <a:rPr sz="2000" spc="-125" dirty="0">
                <a:latin typeface="Trebuchet MS"/>
                <a:cs typeface="Trebuchet MS"/>
              </a:rPr>
              <a:t>: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5" dirty="0">
                <a:latin typeface="Trebuchet MS"/>
                <a:cs typeface="Trebuchet MS"/>
              </a:rPr>
              <a:t>T1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50" dirty="0">
                <a:latin typeface="Trebuchet MS"/>
                <a:cs typeface="Trebuchet MS"/>
              </a:rPr>
              <a:t>grafcet </a:t>
            </a:r>
            <a:r>
              <a:rPr sz="2000" spc="10" dirty="0">
                <a:latin typeface="Trebuchet MS"/>
                <a:cs typeface="Trebuchet MS"/>
              </a:rPr>
              <a:t>ci-dessous </a:t>
            </a:r>
            <a:r>
              <a:rPr sz="2000" spc="-70" dirty="0">
                <a:latin typeface="Trebuchet MS"/>
                <a:cs typeface="Trebuchet MS"/>
              </a:rPr>
              <a:t>ne </a:t>
            </a:r>
            <a:r>
              <a:rPr sz="2000" spc="-50" dirty="0">
                <a:latin typeface="Trebuchet MS"/>
                <a:cs typeface="Trebuchet MS"/>
              </a:rPr>
              <a:t>peut </a:t>
            </a:r>
            <a:r>
              <a:rPr sz="2000" spc="-95" dirty="0">
                <a:latin typeface="Trebuchet MS"/>
                <a:cs typeface="Trebuchet MS"/>
              </a:rPr>
              <a:t>être </a:t>
            </a:r>
            <a:r>
              <a:rPr sz="2000" spc="-60" dirty="0">
                <a:latin typeface="Trebuchet MS"/>
                <a:cs typeface="Trebuchet MS"/>
              </a:rPr>
              <a:t>franchie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5" dirty="0">
                <a:latin typeface="Trebuchet MS"/>
                <a:cs typeface="Trebuchet MS"/>
              </a:rPr>
              <a:t>si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95" dirty="0">
                <a:latin typeface="Trebuchet MS"/>
                <a:cs typeface="Trebuchet MS"/>
              </a:rPr>
              <a:t>d’entrée </a:t>
            </a:r>
            <a:r>
              <a:rPr sz="2000" spc="-110" dirty="0">
                <a:latin typeface="Trebuchet MS"/>
                <a:cs typeface="Trebuchet MS"/>
              </a:rPr>
              <a:t>1,</a:t>
            </a:r>
            <a:r>
              <a:rPr sz="2000" spc="3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-25" dirty="0">
                <a:latin typeface="Trebuchet MS"/>
                <a:cs typeface="Trebuchet MS"/>
              </a:rPr>
              <a:t>sont </a:t>
            </a:r>
            <a:r>
              <a:rPr sz="2000" spc="-35" dirty="0">
                <a:latin typeface="Trebuchet MS"/>
                <a:cs typeface="Trebuchet MS"/>
              </a:rPr>
              <a:t>actives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réceptivité </a:t>
            </a:r>
            <a:r>
              <a:rPr sz="2000" spc="10" dirty="0">
                <a:latin typeface="Trebuchet MS"/>
                <a:cs typeface="Trebuchet MS"/>
              </a:rPr>
              <a:t>R1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75" dirty="0">
                <a:latin typeface="Trebuchet MS"/>
                <a:cs typeface="Trebuchet MS"/>
              </a:rPr>
              <a:t>vraie. </a:t>
            </a:r>
            <a:r>
              <a:rPr sz="2000" spc="-50" dirty="0">
                <a:latin typeface="Trebuchet MS"/>
                <a:cs typeface="Trebuchet MS"/>
              </a:rPr>
              <a:t>Pour </a:t>
            </a:r>
            <a:r>
              <a:rPr sz="2000" spc="-75" dirty="0">
                <a:latin typeface="Trebuchet MS"/>
                <a:cs typeface="Trebuchet MS"/>
              </a:rPr>
              <a:t>tester </a:t>
            </a:r>
            <a:r>
              <a:rPr sz="2000" spc="-70" dirty="0">
                <a:latin typeface="Trebuchet MS"/>
                <a:cs typeface="Trebuchet MS"/>
              </a:rPr>
              <a:t>ce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grafcet </a:t>
            </a:r>
            <a:r>
              <a:rPr sz="2000" spc="-10" dirty="0">
                <a:latin typeface="Trebuchet MS"/>
                <a:cs typeface="Trebuchet MS"/>
              </a:rPr>
              <a:t>vous </a:t>
            </a:r>
            <a:r>
              <a:rPr sz="2000" spc="-40" dirty="0">
                <a:latin typeface="Trebuchet MS"/>
                <a:cs typeface="Trebuchet MS"/>
              </a:rPr>
              <a:t>pouvez </a:t>
            </a:r>
            <a:r>
              <a:rPr sz="2000" spc="-65" dirty="0">
                <a:latin typeface="Trebuchet MS"/>
                <a:cs typeface="Trebuchet MS"/>
              </a:rPr>
              <a:t>cliquer </a:t>
            </a:r>
            <a:r>
              <a:rPr sz="2000" spc="-35" dirty="0">
                <a:latin typeface="Trebuchet MS"/>
                <a:cs typeface="Trebuchet MS"/>
              </a:rPr>
              <a:t>sur les </a:t>
            </a:r>
            <a:r>
              <a:rPr sz="2000" spc="-25" dirty="0">
                <a:latin typeface="Trebuchet MS"/>
                <a:cs typeface="Trebuchet MS"/>
              </a:rPr>
              <a:t>étapes </a:t>
            </a:r>
            <a:r>
              <a:rPr sz="2000" spc="-95" dirty="0">
                <a:latin typeface="Trebuchet MS"/>
                <a:cs typeface="Trebuchet MS"/>
              </a:rPr>
              <a:t>d’entrée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75" dirty="0">
                <a:latin typeface="Trebuchet MS"/>
                <a:cs typeface="Trebuchet MS"/>
              </a:rPr>
              <a:t>votre </a:t>
            </a:r>
            <a:r>
              <a:rPr sz="2000" spc="-40" dirty="0">
                <a:latin typeface="Trebuchet MS"/>
                <a:cs typeface="Trebuchet MS"/>
              </a:rPr>
              <a:t>choix pour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55" dirty="0">
                <a:latin typeface="Trebuchet MS"/>
                <a:cs typeface="Trebuchet MS"/>
              </a:rPr>
              <a:t>activer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0" dirty="0">
                <a:latin typeface="Trebuchet MS"/>
                <a:cs typeface="Trebuchet MS"/>
              </a:rPr>
              <a:t>sur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réceptivité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R1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forcer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l’état</a:t>
            </a:r>
            <a:r>
              <a:rPr sz="2000" spc="-70" dirty="0">
                <a:latin typeface="Trebuchet MS"/>
                <a:cs typeface="Trebuchet MS"/>
              </a:rPr>
              <a:t> vraie.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Observer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résultat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chaque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situation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306" y="5166551"/>
            <a:ext cx="1453525" cy="11655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3329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olutio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ét</a:t>
            </a:r>
            <a:r>
              <a:rPr sz="2000" spc="3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55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ti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45" dirty="0">
                <a:latin typeface="Trebuchet MS"/>
                <a:cs typeface="Trebuchet MS"/>
              </a:rPr>
              <a:t>franchissement </a:t>
            </a:r>
            <a:r>
              <a:rPr sz="2000" spc="-5" dirty="0">
                <a:latin typeface="Trebuchet MS"/>
                <a:cs typeface="Trebuchet MS"/>
              </a:rPr>
              <a:t>d'une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60" dirty="0">
                <a:latin typeface="Trebuchet MS"/>
                <a:cs typeface="Trebuchet MS"/>
              </a:rPr>
              <a:t>entraîne </a:t>
            </a:r>
            <a:r>
              <a:rPr sz="2000" spc="-45" dirty="0">
                <a:latin typeface="Trebuchet MS"/>
                <a:cs typeface="Trebuchet MS"/>
              </a:rPr>
              <a:t>simultanément </a:t>
            </a:r>
            <a:r>
              <a:rPr sz="2000" spc="-30" dirty="0">
                <a:latin typeface="Trebuchet MS"/>
                <a:cs typeface="Trebuchet MS"/>
              </a:rPr>
              <a:t>l'activation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0" dirty="0">
                <a:latin typeface="Trebuchet MS"/>
                <a:cs typeface="Trebuchet MS"/>
              </a:rPr>
              <a:t>toutes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immédiatement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suivantes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désactivation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toutes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immédiatement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précédentes.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 dirty="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571355" cy="386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Objectifs</a:t>
            </a:r>
            <a:endParaRPr sz="2800">
              <a:latin typeface="Trebuchet MS"/>
              <a:cs typeface="Trebuchet MS"/>
            </a:endParaRPr>
          </a:p>
          <a:p>
            <a:pPr marL="64769" marR="5080" lvl="2" algn="just">
              <a:lnSpc>
                <a:spcPct val="100000"/>
              </a:lnSpc>
              <a:spcBef>
                <a:spcPts val="1030"/>
              </a:spcBef>
              <a:buFont typeface="Trebuchet MS"/>
              <a:buAutoNum type="arabicPeriod"/>
              <a:tabLst>
                <a:tab pos="528320" algn="l"/>
              </a:tabLst>
            </a:pPr>
            <a:r>
              <a:rPr sz="2400" spc="35" dirty="0">
                <a:latin typeface="Trebuchet MS"/>
                <a:cs typeface="Trebuchet MS"/>
              </a:rPr>
              <a:t>Dans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spc="-85" dirty="0">
                <a:latin typeface="Trebuchet MS"/>
                <a:cs typeface="Trebuchet MS"/>
              </a:rPr>
              <a:t> chapitre,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nous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étudierons</a:t>
            </a:r>
            <a:r>
              <a:rPr sz="2400" spc="-60" dirty="0">
                <a:latin typeface="Trebuchet MS"/>
                <a:cs typeface="Trebuchet MS"/>
              </a:rPr>
              <a:t> 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outil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représentation 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graphique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55" dirty="0">
                <a:latin typeface="Trebuchet MS"/>
                <a:cs typeface="Trebuchet MS"/>
              </a:rPr>
              <a:t>comportements </a:t>
            </a:r>
            <a:r>
              <a:rPr sz="2400" spc="-15" dirty="0">
                <a:latin typeface="Trebuchet MS"/>
                <a:cs typeface="Trebuchet MS"/>
              </a:rPr>
              <a:t>dynamiques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spc="-25" dirty="0">
                <a:latin typeface="Trebuchet MS"/>
                <a:cs typeface="Trebuchet MS"/>
              </a:rPr>
              <a:t>systèmes </a:t>
            </a:r>
            <a:r>
              <a:rPr sz="2400" spc="-15" dirty="0">
                <a:latin typeface="Trebuchet MS"/>
                <a:cs typeface="Trebuchet MS"/>
              </a:rPr>
              <a:t>automatisés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Le </a:t>
            </a:r>
            <a:r>
              <a:rPr sz="2400" spc="-90" dirty="0">
                <a:latin typeface="Trebuchet MS"/>
                <a:cs typeface="Trebuchet MS"/>
              </a:rPr>
              <a:t>GRAFCET. </a:t>
            </a:r>
            <a:r>
              <a:rPr sz="2400" spc="-70" dirty="0">
                <a:latin typeface="Trebuchet MS"/>
                <a:cs typeface="Trebuchet MS"/>
              </a:rPr>
              <a:t>Cet </a:t>
            </a:r>
            <a:r>
              <a:rPr sz="2400" spc="-75" dirty="0">
                <a:latin typeface="Trebuchet MS"/>
                <a:cs typeface="Trebuchet MS"/>
              </a:rPr>
              <a:t>outil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70" dirty="0">
                <a:latin typeface="Trebuchet MS"/>
                <a:cs typeface="Trebuchet MS"/>
              </a:rPr>
              <a:t>utilisé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85" dirty="0">
                <a:latin typeface="Trebuchet MS"/>
                <a:cs typeface="Trebuchet MS"/>
              </a:rPr>
              <a:t>différentes </a:t>
            </a:r>
            <a:r>
              <a:rPr sz="2400" spc="15" dirty="0">
                <a:latin typeface="Trebuchet MS"/>
                <a:cs typeface="Trebuchet MS"/>
              </a:rPr>
              <a:t>phases </a:t>
            </a:r>
            <a:r>
              <a:rPr sz="2400" spc="-35" dirty="0">
                <a:latin typeface="Trebuchet MS"/>
                <a:cs typeface="Trebuchet MS"/>
              </a:rPr>
              <a:t>du 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processus </a:t>
            </a:r>
            <a:r>
              <a:rPr sz="2400" spc="-40" dirty="0">
                <a:latin typeface="Trebuchet MS"/>
                <a:cs typeface="Trebuchet MS"/>
              </a:rPr>
              <a:t>d’automatisation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35" dirty="0">
                <a:latin typeface="Trebuchet MS"/>
                <a:cs typeface="Trebuchet MS"/>
              </a:rPr>
              <a:t>partant </a:t>
            </a:r>
            <a:r>
              <a:rPr sz="2400" spc="-40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spécification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65" dirty="0">
                <a:latin typeface="Trebuchet MS"/>
                <a:cs typeface="Trebuchet MS"/>
              </a:rPr>
              <a:t>cahier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charges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jusqu’à</a:t>
            </a:r>
            <a:r>
              <a:rPr sz="2400" spc="-70" dirty="0">
                <a:latin typeface="Trebuchet MS"/>
                <a:cs typeface="Trebuchet MS"/>
              </a:rPr>
              <a:t> l’implémentation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l’automatisme.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coûts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de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l'électronique</a:t>
            </a:r>
            <a:r>
              <a:rPr sz="2400" spc="-65" dirty="0">
                <a:latin typeface="Trebuchet MS"/>
                <a:cs typeface="Trebuchet MS"/>
              </a:rPr>
              <a:t> permettant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alors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remplacer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avantageusement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technologies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actuelles.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3590" cy="302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olutio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ét</a:t>
            </a:r>
            <a:r>
              <a:rPr sz="2000" spc="3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55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ti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</a:pPr>
            <a:r>
              <a:rPr sz="2000" spc="-55" dirty="0">
                <a:latin typeface="Trebuchet MS"/>
                <a:cs typeface="Trebuchet MS"/>
              </a:rPr>
              <a:t>Exemple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: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lors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franchissement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T1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grafcet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ci-contre,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il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aura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Trebuchet MS"/>
                <a:cs typeface="Trebuchet MS"/>
              </a:rPr>
              <a:t>simultanément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activation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2,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5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9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désactivation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l’étape1.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307" y="5253228"/>
            <a:ext cx="1426710" cy="11389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860" cy="438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2940"/>
              </a:lnSpc>
            </a:pPr>
            <a:r>
              <a:rPr sz="2600" spc="-15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600" spc="-10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6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600" spc="-11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6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600" spc="-3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600" spc="-45" dirty="0">
                <a:solidFill>
                  <a:srgbClr val="0068FF"/>
                </a:solidFill>
                <a:latin typeface="Trebuchet MS"/>
                <a:cs typeface="Trebuchet MS"/>
              </a:rPr>
              <a:t>CET</a:t>
            </a:r>
            <a:endParaRPr sz="26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200" b="1" spc="-165" dirty="0">
                <a:latin typeface="Trebuchet MS"/>
                <a:cs typeface="Trebuchet MS"/>
              </a:rPr>
              <a:t>2</a:t>
            </a:r>
            <a:r>
              <a:rPr sz="2200" b="1" spc="50" dirty="0">
                <a:latin typeface="Trebuchet MS"/>
                <a:cs typeface="Trebuchet MS"/>
              </a:rPr>
              <a:t>)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65" dirty="0">
                <a:latin typeface="Trebuchet MS"/>
                <a:cs typeface="Trebuchet MS"/>
              </a:rPr>
              <a:t>L</a:t>
            </a:r>
            <a:r>
              <a:rPr sz="2200" b="1" spc="-145" dirty="0">
                <a:latin typeface="Trebuchet MS"/>
                <a:cs typeface="Trebuchet MS"/>
              </a:rPr>
              <a:t>e</a:t>
            </a:r>
            <a:r>
              <a:rPr sz="2200" b="1" spc="-110" dirty="0">
                <a:latin typeface="Trebuchet MS"/>
                <a:cs typeface="Trebuchet MS"/>
              </a:rPr>
              <a:t> </a:t>
            </a:r>
            <a:r>
              <a:rPr sz="2200" b="1" spc="-50" dirty="0">
                <a:latin typeface="Trebuchet MS"/>
                <a:cs typeface="Trebuchet MS"/>
              </a:rPr>
              <a:t>m</a:t>
            </a:r>
            <a:r>
              <a:rPr sz="2200" b="1" spc="-20" dirty="0">
                <a:latin typeface="Trebuchet MS"/>
                <a:cs typeface="Trebuchet MS"/>
              </a:rPr>
              <a:t>o</a:t>
            </a:r>
            <a:r>
              <a:rPr sz="2200" b="1" spc="-100" dirty="0">
                <a:latin typeface="Trebuchet MS"/>
                <a:cs typeface="Trebuchet MS"/>
              </a:rPr>
              <a:t>dèle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-90" dirty="0">
                <a:latin typeface="Trebuchet MS"/>
                <a:cs typeface="Trebuchet MS"/>
              </a:rPr>
              <a:t>GRA</a:t>
            </a:r>
            <a:r>
              <a:rPr sz="2200" b="1" spc="-100" dirty="0">
                <a:latin typeface="Trebuchet MS"/>
                <a:cs typeface="Trebuchet MS"/>
              </a:rPr>
              <a:t>F</a:t>
            </a:r>
            <a:r>
              <a:rPr sz="2200" b="1" spc="-80" dirty="0">
                <a:latin typeface="Trebuchet MS"/>
                <a:cs typeface="Trebuchet MS"/>
              </a:rPr>
              <a:t>CE</a:t>
            </a:r>
            <a:r>
              <a:rPr sz="2200" b="1" spc="-240" dirty="0">
                <a:latin typeface="Trebuchet MS"/>
                <a:cs typeface="Trebuchet MS"/>
              </a:rPr>
              <a:t>T</a:t>
            </a:r>
            <a:r>
              <a:rPr sz="2200" b="1" spc="-17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35"/>
              </a:spcBef>
            </a:pPr>
            <a:r>
              <a:rPr sz="2200" b="1" spc="-65" dirty="0">
                <a:latin typeface="Trebuchet MS"/>
                <a:cs typeface="Trebuchet MS"/>
              </a:rPr>
              <a:t>b</a:t>
            </a:r>
            <a:r>
              <a:rPr sz="2200" b="1" spc="5" dirty="0">
                <a:latin typeface="Trebuchet MS"/>
                <a:cs typeface="Trebuchet MS"/>
              </a:rPr>
              <a:t>)</a:t>
            </a:r>
            <a:r>
              <a:rPr sz="2200" b="1" spc="-235" dirty="0">
                <a:latin typeface="Trebuchet MS"/>
                <a:cs typeface="Trebuchet MS"/>
              </a:rPr>
              <a:t>.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-40" dirty="0">
                <a:latin typeface="Trebuchet MS"/>
                <a:cs typeface="Trebuchet MS"/>
              </a:rPr>
              <a:t>R</a:t>
            </a:r>
            <a:r>
              <a:rPr sz="2200" b="1" spc="-130" dirty="0">
                <a:latin typeface="Trebuchet MS"/>
                <a:cs typeface="Trebuchet MS"/>
              </a:rPr>
              <a:t>è</a:t>
            </a:r>
            <a:r>
              <a:rPr sz="2200" b="1" spc="-30" dirty="0">
                <a:latin typeface="Trebuchet MS"/>
                <a:cs typeface="Trebuchet MS"/>
              </a:rPr>
              <a:t>gle</a:t>
            </a:r>
            <a:r>
              <a:rPr sz="2200" b="1" spc="-20" dirty="0">
                <a:latin typeface="Trebuchet MS"/>
                <a:cs typeface="Trebuchet MS"/>
              </a:rPr>
              <a:t>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d</a:t>
            </a:r>
            <a:r>
              <a:rPr sz="2200" b="1" spc="-50" dirty="0">
                <a:latin typeface="Trebuchet MS"/>
                <a:cs typeface="Trebuchet MS"/>
              </a:rPr>
              <a:t>'</a:t>
            </a:r>
            <a:r>
              <a:rPr sz="2200" b="1" spc="-210" dirty="0">
                <a:latin typeface="Trebuchet MS"/>
                <a:cs typeface="Trebuchet MS"/>
              </a:rPr>
              <a:t>é</a:t>
            </a:r>
            <a:r>
              <a:rPr sz="2200" b="1" spc="-75" dirty="0">
                <a:latin typeface="Trebuchet MS"/>
                <a:cs typeface="Trebuchet MS"/>
              </a:rPr>
              <a:t>v</a:t>
            </a:r>
            <a:r>
              <a:rPr sz="2200" b="1" spc="-85" dirty="0">
                <a:latin typeface="Trebuchet MS"/>
                <a:cs typeface="Trebuchet MS"/>
              </a:rPr>
              <a:t>ol</a:t>
            </a:r>
            <a:r>
              <a:rPr sz="2200" b="1" spc="-114" dirty="0">
                <a:latin typeface="Trebuchet MS"/>
                <a:cs typeface="Trebuchet MS"/>
              </a:rPr>
              <a:t>u</a:t>
            </a:r>
            <a:r>
              <a:rPr sz="2200" b="1" spc="-75" dirty="0">
                <a:latin typeface="Trebuchet MS"/>
                <a:cs typeface="Trebuchet MS"/>
              </a:rPr>
              <a:t>ti</a:t>
            </a:r>
            <a:r>
              <a:rPr sz="2200" b="1" spc="-114" dirty="0">
                <a:latin typeface="Trebuchet MS"/>
                <a:cs typeface="Trebuchet MS"/>
              </a:rPr>
              <a:t>o</a:t>
            </a:r>
            <a:r>
              <a:rPr sz="2200" b="1" spc="-140" dirty="0">
                <a:latin typeface="Trebuchet MS"/>
                <a:cs typeface="Trebuchet MS"/>
              </a:rPr>
              <a:t>n</a:t>
            </a:r>
            <a:r>
              <a:rPr sz="2200" b="1" spc="-125" dirty="0">
                <a:latin typeface="Trebuchet MS"/>
                <a:cs typeface="Trebuchet MS"/>
              </a:rPr>
              <a:t> </a:t>
            </a:r>
            <a:r>
              <a:rPr sz="2200" b="1" spc="-70" dirty="0">
                <a:latin typeface="Trebuchet MS"/>
                <a:cs typeface="Trebuchet MS"/>
              </a:rPr>
              <a:t>du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90" dirty="0">
                <a:latin typeface="Trebuchet MS"/>
                <a:cs typeface="Trebuchet MS"/>
              </a:rPr>
              <a:t>GRA</a:t>
            </a:r>
            <a:r>
              <a:rPr sz="2200" b="1" spc="-95" dirty="0">
                <a:latin typeface="Trebuchet MS"/>
                <a:cs typeface="Trebuchet MS"/>
              </a:rPr>
              <a:t>F</a:t>
            </a:r>
            <a:r>
              <a:rPr sz="2200" b="1" spc="-100" dirty="0">
                <a:latin typeface="Trebuchet MS"/>
                <a:cs typeface="Trebuchet MS"/>
              </a:rPr>
              <a:t>CE</a:t>
            </a:r>
            <a:r>
              <a:rPr sz="2200" b="1" spc="-95" dirty="0">
                <a:latin typeface="Trebuchet MS"/>
                <a:cs typeface="Trebuchet MS"/>
              </a:rPr>
              <a:t>T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-17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1900" spc="-95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1900" spc="-10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1900" spc="-20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1900" spc="-8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1900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0068FF"/>
                </a:solidFill>
                <a:latin typeface="Trebuchet MS"/>
                <a:cs typeface="Trebuchet MS"/>
              </a:rPr>
              <a:t>4</a:t>
            </a:r>
            <a:r>
              <a:rPr sz="19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19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1900" spc="-5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1900" spc="-7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1900" spc="-4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1900" spc="-80" dirty="0">
                <a:solidFill>
                  <a:srgbClr val="0068FF"/>
                </a:solidFill>
                <a:latin typeface="Trebuchet MS"/>
                <a:cs typeface="Trebuchet MS"/>
              </a:rPr>
              <a:t>ut</a:t>
            </a:r>
            <a:r>
              <a:rPr sz="1900" spc="-4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1900" spc="-5" dirty="0">
                <a:solidFill>
                  <a:srgbClr val="0068FF"/>
                </a:solidFill>
                <a:latin typeface="Trebuchet MS"/>
                <a:cs typeface="Trebuchet MS"/>
              </a:rPr>
              <a:t>on</a:t>
            </a:r>
            <a:r>
              <a:rPr sz="190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1900" spc="-3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0068FF"/>
                </a:solidFill>
                <a:latin typeface="Trebuchet MS"/>
                <a:cs typeface="Trebuchet MS"/>
              </a:rPr>
              <a:t>sim</a:t>
            </a:r>
            <a:r>
              <a:rPr sz="1900" spc="-10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1900" spc="-7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1900" spc="-13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1900" spc="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1900" spc="-45" dirty="0">
                <a:solidFill>
                  <a:srgbClr val="0068FF"/>
                </a:solidFill>
                <a:latin typeface="Trebuchet MS"/>
                <a:cs typeface="Trebuchet MS"/>
              </a:rPr>
              <a:t>née</a:t>
            </a:r>
            <a:r>
              <a:rPr sz="1900" spc="-3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1900" spc="-4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70"/>
              </a:spcBef>
            </a:pPr>
            <a:r>
              <a:rPr sz="1900" spc="-75" dirty="0">
                <a:latin typeface="Trebuchet MS"/>
                <a:cs typeface="Trebuchet MS"/>
              </a:rPr>
              <a:t>Toutes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les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transitions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franchissables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sont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simultanément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franchies.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ts val="2165"/>
              </a:lnSpc>
              <a:spcBef>
                <a:spcPts val="780"/>
              </a:spcBef>
            </a:pPr>
            <a:r>
              <a:rPr sz="1900" spc="-70" dirty="0">
                <a:latin typeface="Trebuchet MS"/>
                <a:cs typeface="Trebuchet MS"/>
              </a:rPr>
              <a:t>Cette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règle</a:t>
            </a:r>
            <a:r>
              <a:rPr sz="1900" spc="17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18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franchissement</a:t>
            </a:r>
            <a:r>
              <a:rPr sz="1900" spc="17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simultané</a:t>
            </a:r>
            <a:r>
              <a:rPr sz="1900" spc="17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permet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décomposer</a:t>
            </a:r>
            <a:r>
              <a:rPr sz="1900" spc="17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un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GRAFCET</a:t>
            </a:r>
            <a:r>
              <a:rPr sz="1900" spc="16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en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plusieurs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ts val="2165"/>
              </a:lnSpc>
            </a:pPr>
            <a:r>
              <a:rPr sz="1900" spc="-55" dirty="0">
                <a:latin typeface="Trebuchet MS"/>
                <a:cs typeface="Trebuchet MS"/>
              </a:rPr>
              <a:t>parties,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tout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en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assurant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façon</a:t>
            </a:r>
            <a:r>
              <a:rPr sz="1900" spc="-45" dirty="0">
                <a:latin typeface="Trebuchet MS"/>
                <a:cs typeface="Trebuchet MS"/>
              </a:rPr>
              <a:t> rigoureuse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leurs </a:t>
            </a:r>
            <a:r>
              <a:rPr sz="1900" spc="-65" dirty="0">
                <a:latin typeface="Trebuchet MS"/>
                <a:cs typeface="Trebuchet MS"/>
              </a:rPr>
              <a:t>interconnexions.</a:t>
            </a:r>
            <a:endParaRPr sz="1900">
              <a:latin typeface="Trebuchet MS"/>
              <a:cs typeface="Trebuchet MS"/>
            </a:endParaRPr>
          </a:p>
          <a:p>
            <a:pPr marL="38735" marR="5715">
              <a:lnSpc>
                <a:spcPts val="2050"/>
              </a:lnSpc>
              <a:spcBef>
                <a:spcPts val="1030"/>
              </a:spcBef>
            </a:pPr>
            <a:r>
              <a:rPr sz="1900" spc="25" dirty="0">
                <a:latin typeface="Trebuchet MS"/>
                <a:cs typeface="Trebuchet MS"/>
              </a:rPr>
              <a:t>Dans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ce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cas,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il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est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indispensable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de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faire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intervenir,</a:t>
            </a:r>
            <a:r>
              <a:rPr sz="1900" spc="20" dirty="0">
                <a:latin typeface="Trebuchet MS"/>
                <a:cs typeface="Trebuchet MS"/>
              </a:rPr>
              <a:t> dans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réceptivités,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les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états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actifs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ou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i</a:t>
            </a:r>
            <a:r>
              <a:rPr sz="1900" spc="-40" dirty="0">
                <a:latin typeface="Trebuchet MS"/>
                <a:cs typeface="Trebuchet MS"/>
              </a:rPr>
              <a:t>nac</a:t>
            </a:r>
            <a:r>
              <a:rPr sz="1900" spc="-25" dirty="0">
                <a:latin typeface="Trebuchet MS"/>
                <a:cs typeface="Trebuchet MS"/>
              </a:rPr>
              <a:t>t</a:t>
            </a:r>
            <a:r>
              <a:rPr sz="1900" spc="-70" dirty="0">
                <a:latin typeface="Trebuchet MS"/>
                <a:cs typeface="Trebuchet MS"/>
              </a:rPr>
              <a:t>i</a:t>
            </a:r>
            <a:r>
              <a:rPr sz="1900" spc="-15" dirty="0">
                <a:latin typeface="Trebuchet MS"/>
                <a:cs typeface="Trebuchet MS"/>
              </a:rPr>
              <a:t>fs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l</a:t>
            </a:r>
            <a:r>
              <a:rPr sz="1900" spc="-40" dirty="0">
                <a:latin typeface="Trebuchet MS"/>
                <a:cs typeface="Trebuchet MS"/>
              </a:rPr>
              <a:t>'</a:t>
            </a:r>
            <a:r>
              <a:rPr sz="1900" spc="-80" dirty="0">
                <a:latin typeface="Trebuchet MS"/>
                <a:cs typeface="Trebuchet MS"/>
              </a:rPr>
              <a:t>é</a:t>
            </a:r>
            <a:r>
              <a:rPr sz="1900" spc="-105" dirty="0">
                <a:latin typeface="Trebuchet MS"/>
                <a:cs typeface="Trebuchet MS"/>
              </a:rPr>
              <a:t>t</a:t>
            </a:r>
            <a:r>
              <a:rPr sz="1900" spc="30" dirty="0">
                <a:latin typeface="Trebuchet MS"/>
                <a:cs typeface="Trebuchet MS"/>
              </a:rPr>
              <a:t>a</a:t>
            </a:r>
            <a:r>
              <a:rPr sz="1900" spc="40" dirty="0">
                <a:latin typeface="Trebuchet MS"/>
                <a:cs typeface="Trebuchet MS"/>
              </a:rPr>
              <a:t>p</a:t>
            </a:r>
            <a:r>
              <a:rPr sz="1900" spc="-80" dirty="0">
                <a:latin typeface="Trebuchet MS"/>
                <a:cs typeface="Trebuchet MS"/>
              </a:rPr>
              <a:t>e</a:t>
            </a:r>
            <a:r>
              <a:rPr sz="1900" spc="60" dirty="0">
                <a:latin typeface="Trebuchet MS"/>
                <a:cs typeface="Trebuchet MS"/>
              </a:rPr>
              <a:t>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i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n</a:t>
            </a:r>
            <a:r>
              <a:rPr sz="1900" spc="-45" dirty="0">
                <a:latin typeface="Trebuchet MS"/>
                <a:cs typeface="Trebuchet MS"/>
              </a:rPr>
              <a:t>o</a:t>
            </a:r>
            <a:r>
              <a:rPr sz="1900" spc="-110" dirty="0">
                <a:latin typeface="Trebuchet MS"/>
                <a:cs typeface="Trebuchet MS"/>
              </a:rPr>
              <a:t>t</a:t>
            </a:r>
            <a:r>
              <a:rPr sz="1900" spc="-10" dirty="0">
                <a:latin typeface="Trebuchet MS"/>
                <a:cs typeface="Trebuchet MS"/>
              </a:rPr>
              <a:t>és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b="1" spc="-85" dirty="0">
                <a:latin typeface="Trebuchet MS"/>
                <a:cs typeface="Trebuchet MS"/>
              </a:rPr>
              <a:t>X</a:t>
            </a:r>
            <a:r>
              <a:rPr sz="1900" b="1" spc="-40" dirty="0">
                <a:latin typeface="Trebuchet MS"/>
                <a:cs typeface="Trebuchet MS"/>
              </a:rPr>
              <a:t>i</a:t>
            </a:r>
            <a:r>
              <a:rPr sz="1900" b="1" spc="-7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et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b="1" spc="-55" dirty="0">
                <a:latin typeface="Trebuchet MS"/>
                <a:cs typeface="Trebuchet MS"/>
              </a:rPr>
              <a:t>/X</a:t>
            </a:r>
            <a:r>
              <a:rPr sz="1900" b="1" spc="-30" dirty="0">
                <a:latin typeface="Trebuchet MS"/>
                <a:cs typeface="Trebuchet MS"/>
              </a:rPr>
              <a:t>i</a:t>
            </a:r>
            <a:r>
              <a:rPr sz="1900" b="1" spc="-75" dirty="0">
                <a:latin typeface="Trebuchet MS"/>
                <a:cs typeface="Trebuchet MS"/>
              </a:rPr>
              <a:t> </a:t>
            </a:r>
            <a:r>
              <a:rPr sz="1900" spc="-130" dirty="0">
                <a:latin typeface="Trebuchet MS"/>
                <a:cs typeface="Trebuchet MS"/>
              </a:rPr>
              <a:t>r</a:t>
            </a:r>
            <a:r>
              <a:rPr sz="1900" spc="-5" dirty="0">
                <a:latin typeface="Trebuchet MS"/>
                <a:cs typeface="Trebuchet MS"/>
              </a:rPr>
              <a:t>es</a:t>
            </a:r>
            <a:r>
              <a:rPr sz="1900" spc="5" dirty="0">
                <a:latin typeface="Trebuchet MS"/>
                <a:cs typeface="Trebuchet MS"/>
              </a:rPr>
              <a:t>p</a:t>
            </a:r>
            <a:r>
              <a:rPr sz="1900" spc="-95" dirty="0">
                <a:latin typeface="Trebuchet MS"/>
                <a:cs typeface="Trebuchet MS"/>
              </a:rPr>
              <a:t>e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90" dirty="0">
                <a:latin typeface="Trebuchet MS"/>
                <a:cs typeface="Trebuchet MS"/>
              </a:rPr>
              <a:t>t</a:t>
            </a:r>
            <a:r>
              <a:rPr sz="1900" spc="-60" dirty="0">
                <a:latin typeface="Trebuchet MS"/>
                <a:cs typeface="Trebuchet MS"/>
              </a:rPr>
              <a:t>i</a:t>
            </a:r>
            <a:r>
              <a:rPr sz="1900" spc="-50" dirty="0">
                <a:latin typeface="Trebuchet MS"/>
                <a:cs typeface="Trebuchet MS"/>
              </a:rPr>
              <a:t>v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-45" dirty="0">
                <a:latin typeface="Trebuchet MS"/>
                <a:cs typeface="Trebuchet MS"/>
              </a:rPr>
              <a:t>m</a:t>
            </a:r>
            <a:r>
              <a:rPr sz="1900" spc="-80" dirty="0">
                <a:latin typeface="Trebuchet MS"/>
                <a:cs typeface="Trebuchet MS"/>
              </a:rPr>
              <a:t>en</a:t>
            </a: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-204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ts val="2165"/>
              </a:lnSpc>
              <a:spcBef>
                <a:spcPts val="740"/>
              </a:spcBef>
            </a:pPr>
            <a:r>
              <a:rPr sz="1900" spc="-50" dirty="0">
                <a:latin typeface="Trebuchet MS"/>
                <a:cs typeface="Trebuchet MS"/>
              </a:rPr>
              <a:t>Pour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mettre</a:t>
            </a:r>
            <a:r>
              <a:rPr sz="1900" spc="409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en</a:t>
            </a:r>
            <a:r>
              <a:rPr sz="1900" spc="409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évidence</a:t>
            </a:r>
            <a:r>
              <a:rPr sz="1900" spc="41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les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franchissement</a:t>
            </a:r>
            <a:r>
              <a:rPr sz="1900" spc="41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simultanés,</a:t>
            </a:r>
            <a:r>
              <a:rPr sz="1900" spc="41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les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transitions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correspondantes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ts val="2165"/>
              </a:lnSpc>
            </a:pPr>
            <a:r>
              <a:rPr sz="1900" spc="-55" dirty="0">
                <a:latin typeface="Trebuchet MS"/>
                <a:cs typeface="Trebuchet MS"/>
              </a:rPr>
              <a:t>seront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repérées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par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un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astérisque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(</a:t>
            </a:r>
            <a:r>
              <a:rPr sz="1900" b="1" spc="-20" dirty="0">
                <a:latin typeface="Trebuchet MS"/>
                <a:cs typeface="Trebuchet MS"/>
              </a:rPr>
              <a:t>*</a:t>
            </a:r>
            <a:r>
              <a:rPr sz="1900" spc="-20" dirty="0">
                <a:latin typeface="Trebuchet MS"/>
                <a:cs typeface="Trebuchet MS"/>
              </a:rPr>
              <a:t>).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701665" cy="228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4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olution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sim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0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an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0276" y="3913632"/>
            <a:ext cx="6251448" cy="21290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3590" cy="302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5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Activation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et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désactivation</a:t>
            </a:r>
            <a:r>
              <a:rPr sz="2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simultanées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</a:pPr>
            <a:r>
              <a:rPr sz="2000" spc="-65" dirty="0">
                <a:latin typeface="Trebuchet MS"/>
                <a:cs typeface="Trebuchet MS"/>
              </a:rPr>
              <a:t>Si,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au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cours</a:t>
            </a:r>
            <a:r>
              <a:rPr sz="2000" spc="-25" dirty="0">
                <a:latin typeface="Trebuchet MS"/>
                <a:cs typeface="Trebuchet MS"/>
              </a:rPr>
              <a:t> du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fonctionnement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l'automatisme,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même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35" dirty="0">
                <a:latin typeface="Trebuchet MS"/>
                <a:cs typeface="Trebuchet MS"/>
              </a:rPr>
              <a:t> même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temps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Trebuchet MS"/>
                <a:cs typeface="Trebuchet MS"/>
              </a:rPr>
              <a:t>désactivée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activée,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reste active.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524115" cy="3634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5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Activation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et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désactivation</a:t>
            </a:r>
            <a:r>
              <a:rPr sz="2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simultanées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-55" dirty="0">
                <a:latin typeface="Trebuchet MS"/>
                <a:cs typeface="Trebuchet MS"/>
              </a:rPr>
              <a:t>Exemple </a:t>
            </a:r>
            <a:r>
              <a:rPr sz="2000" spc="-125" dirty="0">
                <a:latin typeface="Trebuchet MS"/>
                <a:cs typeface="Trebuchet MS"/>
              </a:rPr>
              <a:t>: </a:t>
            </a:r>
            <a:r>
              <a:rPr sz="2000" spc="25" dirty="0">
                <a:latin typeface="Trebuchet MS"/>
                <a:cs typeface="Trebuchet MS"/>
              </a:rPr>
              <a:t>La </a:t>
            </a:r>
            <a:r>
              <a:rPr sz="2000" spc="-30" dirty="0">
                <a:latin typeface="Trebuchet MS"/>
                <a:cs typeface="Trebuchet MS"/>
              </a:rPr>
              <a:t>validation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réceptivité </a:t>
            </a:r>
            <a:r>
              <a:rPr sz="2000" spc="10" dirty="0">
                <a:latin typeface="Trebuchet MS"/>
                <a:cs typeface="Trebuchet MS"/>
              </a:rPr>
              <a:t>R1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transition </a:t>
            </a:r>
            <a:r>
              <a:rPr sz="2000" spc="-35" dirty="0">
                <a:latin typeface="Trebuchet MS"/>
                <a:cs typeface="Trebuchet MS"/>
              </a:rPr>
              <a:t>T1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grafcet </a:t>
            </a:r>
            <a:r>
              <a:rPr sz="2000" spc="-30" dirty="0">
                <a:latin typeface="Trebuchet MS"/>
                <a:cs typeface="Trebuchet MS"/>
              </a:rPr>
              <a:t>suivant </a:t>
            </a:r>
            <a:r>
              <a:rPr sz="2000" spc="-50" dirty="0">
                <a:latin typeface="Trebuchet MS"/>
                <a:cs typeface="Trebuchet MS"/>
              </a:rPr>
              <a:t>engendre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20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fois </a:t>
            </a:r>
            <a:r>
              <a:rPr sz="2000" spc="-55" dirty="0">
                <a:latin typeface="Trebuchet MS"/>
                <a:cs typeface="Trebuchet MS"/>
              </a:rPr>
              <a:t>l’activation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30" dirty="0">
                <a:latin typeface="Trebuchet MS"/>
                <a:cs typeface="Trebuchet MS"/>
              </a:rPr>
              <a:t>désactivation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l’étape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1.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Cette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 </a:t>
            </a:r>
            <a:r>
              <a:rPr sz="2000" spc="-70" dirty="0">
                <a:latin typeface="Trebuchet MS"/>
                <a:cs typeface="Trebuchet MS"/>
              </a:rPr>
              <a:t>reste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donc </a:t>
            </a:r>
            <a:r>
              <a:rPr sz="2000" spc="-75" dirty="0">
                <a:latin typeface="Trebuchet MS"/>
                <a:cs typeface="Trebuchet MS"/>
              </a:rPr>
              <a:t>active.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Vous </a:t>
            </a:r>
            <a:r>
              <a:rPr sz="2000" spc="-45" dirty="0">
                <a:latin typeface="Trebuchet MS"/>
                <a:cs typeface="Trebuchet MS"/>
              </a:rPr>
              <a:t>pouvez </a:t>
            </a:r>
            <a:r>
              <a:rPr sz="2000" spc="-70" dirty="0">
                <a:latin typeface="Trebuchet MS"/>
                <a:cs typeface="Trebuchet MS"/>
              </a:rPr>
              <a:t>tester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fonctionnement</a:t>
            </a:r>
            <a:r>
              <a:rPr sz="2000" spc="-65" dirty="0">
                <a:latin typeface="Trebuchet MS"/>
                <a:cs typeface="Trebuchet MS"/>
              </a:rPr>
              <a:t> en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validant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R1.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9031" y="2660904"/>
            <a:ext cx="2180844" cy="3695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406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994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1025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6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Durées</a:t>
            </a:r>
            <a:r>
              <a:rPr sz="20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franchissement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et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d'activité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994"/>
              </a:spcBef>
            </a:pPr>
            <a:r>
              <a:rPr sz="2000" spc="25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durée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franchissement </a:t>
            </a:r>
            <a:r>
              <a:rPr sz="2000" spc="-5" dirty="0">
                <a:latin typeface="Trebuchet MS"/>
                <a:cs typeface="Trebuchet MS"/>
              </a:rPr>
              <a:t>d'une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55" dirty="0">
                <a:latin typeface="Trebuchet MS"/>
                <a:cs typeface="Trebuchet MS"/>
              </a:rPr>
              <a:t>considérée </a:t>
            </a:r>
            <a:r>
              <a:rPr sz="2000" spc="-60" dirty="0">
                <a:latin typeface="Trebuchet MS"/>
                <a:cs typeface="Trebuchet MS"/>
              </a:rPr>
              <a:t>théoriquement </a:t>
            </a:r>
            <a:r>
              <a:rPr sz="2000" spc="-30" dirty="0">
                <a:latin typeface="Trebuchet MS"/>
                <a:cs typeface="Trebuchet MS"/>
              </a:rPr>
              <a:t>comme </a:t>
            </a:r>
            <a:r>
              <a:rPr sz="2000" spc="10" dirty="0">
                <a:latin typeface="Trebuchet MS"/>
                <a:cs typeface="Trebuchet MS"/>
              </a:rPr>
              <a:t>aussi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petite </a:t>
            </a:r>
            <a:r>
              <a:rPr sz="2000" spc="-40" dirty="0">
                <a:latin typeface="Trebuchet MS"/>
                <a:cs typeface="Trebuchet MS"/>
              </a:rPr>
              <a:t>que </a:t>
            </a:r>
            <a:r>
              <a:rPr sz="2000" spc="-15" dirty="0">
                <a:latin typeface="Trebuchet MS"/>
                <a:cs typeface="Trebuchet MS"/>
              </a:rPr>
              <a:t>l'on </a:t>
            </a:r>
            <a:r>
              <a:rPr sz="2000" spc="-85" dirty="0">
                <a:latin typeface="Trebuchet MS"/>
                <a:cs typeface="Trebuchet MS"/>
              </a:rPr>
              <a:t>veut, </a:t>
            </a:r>
            <a:r>
              <a:rPr sz="2000" spc="15" dirty="0">
                <a:latin typeface="Trebuchet MS"/>
                <a:cs typeface="Trebuchet MS"/>
              </a:rPr>
              <a:t>mais </a:t>
            </a:r>
            <a:r>
              <a:rPr sz="2000" spc="-35" dirty="0">
                <a:latin typeface="Trebuchet MS"/>
                <a:cs typeface="Trebuchet MS"/>
              </a:rPr>
              <a:t>non </a:t>
            </a:r>
            <a:r>
              <a:rPr sz="2000" spc="-100" dirty="0">
                <a:latin typeface="Trebuchet MS"/>
                <a:cs typeface="Trebuchet MS"/>
              </a:rPr>
              <a:t>nulle, </a:t>
            </a:r>
            <a:r>
              <a:rPr sz="2000" spc="-40" dirty="0">
                <a:latin typeface="Trebuchet MS"/>
                <a:cs typeface="Trebuchet MS"/>
              </a:rPr>
              <a:t>même </a:t>
            </a:r>
            <a:r>
              <a:rPr sz="2000" spc="-5" dirty="0">
                <a:latin typeface="Trebuchet MS"/>
                <a:cs typeface="Trebuchet MS"/>
              </a:rPr>
              <a:t>si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45" dirty="0">
                <a:latin typeface="Trebuchet MS"/>
                <a:cs typeface="Trebuchet MS"/>
              </a:rPr>
              <a:t>pratique </a:t>
            </a:r>
            <a:r>
              <a:rPr sz="2000" spc="-90" dirty="0">
                <a:latin typeface="Trebuchet MS"/>
                <a:cs typeface="Trebuchet MS"/>
              </a:rPr>
              <a:t>cette </a:t>
            </a:r>
            <a:r>
              <a:rPr sz="2000" spc="-65" dirty="0">
                <a:latin typeface="Trebuchet MS"/>
                <a:cs typeface="Trebuchet MS"/>
              </a:rPr>
              <a:t>durée </a:t>
            </a:r>
            <a:r>
              <a:rPr sz="2000" spc="-55" dirty="0">
                <a:latin typeface="Trebuchet MS"/>
                <a:cs typeface="Trebuchet MS"/>
              </a:rPr>
              <a:t>peut </a:t>
            </a:r>
            <a:r>
              <a:rPr sz="2000" spc="-90" dirty="0">
                <a:latin typeface="Trebuchet MS"/>
                <a:cs typeface="Trebuchet MS"/>
              </a:rPr>
              <a:t>être </a:t>
            </a:r>
            <a:r>
              <a:rPr sz="2000" spc="-30" dirty="0">
                <a:latin typeface="Trebuchet MS"/>
                <a:cs typeface="Trebuchet MS"/>
              </a:rPr>
              <a:t>imposée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technologie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utilisée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réalisation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l'automatisme.</a:t>
            </a:r>
            <a:endParaRPr sz="2000">
              <a:latin typeface="Trebuchet MS"/>
              <a:cs typeface="Trebuchet MS"/>
            </a:endParaRPr>
          </a:p>
          <a:p>
            <a:pPr marL="38735" marR="6985" algn="just">
              <a:lnSpc>
                <a:spcPct val="100000"/>
              </a:lnSpc>
              <a:spcBef>
                <a:spcPts val="1010"/>
              </a:spcBef>
            </a:pPr>
            <a:r>
              <a:rPr sz="2000" spc="-20" dirty="0">
                <a:latin typeface="Trebuchet MS"/>
                <a:cs typeface="Trebuchet MS"/>
              </a:rPr>
              <a:t>De </a:t>
            </a:r>
            <a:r>
              <a:rPr sz="2000" spc="-75" dirty="0">
                <a:latin typeface="Trebuchet MS"/>
                <a:cs typeface="Trebuchet MS"/>
              </a:rPr>
              <a:t>même,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0" dirty="0">
                <a:latin typeface="Trebuchet MS"/>
                <a:cs typeface="Trebuchet MS"/>
              </a:rPr>
              <a:t>durée </a:t>
            </a:r>
            <a:r>
              <a:rPr sz="2000" spc="-35" dirty="0">
                <a:latin typeface="Trebuchet MS"/>
                <a:cs typeface="Trebuchet MS"/>
              </a:rPr>
              <a:t>d'activité </a:t>
            </a:r>
            <a:r>
              <a:rPr sz="2000" spc="-10" dirty="0">
                <a:latin typeface="Trebuchet MS"/>
                <a:cs typeface="Trebuchet MS"/>
              </a:rPr>
              <a:t>d'une </a:t>
            </a:r>
            <a:r>
              <a:rPr sz="2000" spc="-35" dirty="0">
                <a:latin typeface="Trebuchet MS"/>
                <a:cs typeface="Trebuchet MS"/>
              </a:rPr>
              <a:t>étape </a:t>
            </a:r>
            <a:r>
              <a:rPr sz="2000" spc="-65" dirty="0">
                <a:latin typeface="Trebuchet MS"/>
                <a:cs typeface="Trebuchet MS"/>
              </a:rPr>
              <a:t>ne </a:t>
            </a:r>
            <a:r>
              <a:rPr sz="2000" spc="-55" dirty="0">
                <a:latin typeface="Trebuchet MS"/>
                <a:cs typeface="Trebuchet MS"/>
              </a:rPr>
              <a:t>peut </a:t>
            </a:r>
            <a:r>
              <a:rPr sz="2000" spc="55" dirty="0">
                <a:latin typeface="Trebuchet MS"/>
                <a:cs typeface="Trebuchet MS"/>
              </a:rPr>
              <a:t>pas </a:t>
            </a:r>
            <a:r>
              <a:rPr sz="2000" spc="-100" dirty="0">
                <a:latin typeface="Trebuchet MS"/>
                <a:cs typeface="Trebuchet MS"/>
              </a:rPr>
              <a:t>être nulle, </a:t>
            </a:r>
            <a:r>
              <a:rPr sz="2000" spc="15" dirty="0">
                <a:latin typeface="Trebuchet MS"/>
                <a:cs typeface="Trebuchet MS"/>
              </a:rPr>
              <a:t>mais </a:t>
            </a:r>
            <a:r>
              <a:rPr sz="2000" spc="-55" dirty="0">
                <a:latin typeface="Trebuchet MS"/>
                <a:cs typeface="Trebuchet MS"/>
              </a:rPr>
              <a:t>suffisante, </a:t>
            </a:r>
            <a:r>
              <a:rPr sz="2000" spc="-5" dirty="0">
                <a:latin typeface="Trebuchet MS"/>
                <a:cs typeface="Trebuchet MS"/>
              </a:rPr>
              <a:t>si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besoin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est,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effectuer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action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fugitive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vitesse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partie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701665" cy="455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150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GRA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F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mo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170" dirty="0">
                <a:latin typeface="Trebuchet MS"/>
                <a:cs typeface="Trebuchet MS"/>
              </a:rPr>
              <a:t>è</a:t>
            </a:r>
            <a:r>
              <a:rPr sz="2400" b="1" spc="-100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GRA</a:t>
            </a:r>
            <a:r>
              <a:rPr sz="2400" b="1" spc="-100" dirty="0">
                <a:latin typeface="Trebuchet MS"/>
                <a:cs typeface="Trebuchet MS"/>
              </a:rPr>
              <a:t>F</a:t>
            </a:r>
            <a:r>
              <a:rPr sz="2400" b="1" spc="-85" dirty="0">
                <a:latin typeface="Trebuchet MS"/>
                <a:cs typeface="Trebuchet MS"/>
              </a:rPr>
              <a:t>CE</a:t>
            </a:r>
            <a:r>
              <a:rPr sz="2400" b="1" spc="-254" dirty="0">
                <a:latin typeface="Trebuchet MS"/>
                <a:cs typeface="Trebuchet MS"/>
              </a:rPr>
              <a:t>T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100" dirty="0">
                <a:latin typeface="Trebuchet MS"/>
                <a:cs typeface="Trebuchet MS"/>
              </a:rPr>
              <a:t>b).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Règles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d'évolution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du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GRAFCET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spc="-30" dirty="0">
                <a:solidFill>
                  <a:srgbClr val="FF0000"/>
                </a:solidFill>
                <a:latin typeface="Trebuchet MS"/>
                <a:cs typeface="Trebuchet MS"/>
              </a:rPr>
              <a:t>Récap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55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1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:Situation</a:t>
            </a:r>
            <a:r>
              <a:rPr sz="20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initiale</a:t>
            </a:r>
            <a:endParaRPr sz="2000">
              <a:latin typeface="Trebuchet MS"/>
              <a:cs typeface="Trebuchet MS"/>
            </a:endParaRPr>
          </a:p>
          <a:p>
            <a:pPr marL="38735" marR="1149985">
              <a:lnSpc>
                <a:spcPct val="131600"/>
              </a:lnSpc>
              <a:spcBef>
                <a:spcPts val="10"/>
              </a:spcBef>
            </a:pP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2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Franchissement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d'une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transition </a:t>
            </a:r>
            <a:r>
              <a:rPr sz="2000" spc="-5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olutio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ét</a:t>
            </a:r>
            <a:r>
              <a:rPr sz="2000" spc="3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55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ti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es  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4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olution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sim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0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an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marL="38735" marR="315595">
              <a:lnSpc>
                <a:spcPct val="131600"/>
              </a:lnSpc>
              <a:spcBef>
                <a:spcPts val="10"/>
              </a:spcBef>
            </a:pP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è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gl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5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0068FF"/>
                </a:solidFill>
                <a:latin typeface="Trebuchet MS"/>
                <a:cs typeface="Trebuchet MS"/>
              </a:rPr>
              <a:t>cti</a:t>
            </a:r>
            <a:r>
              <a:rPr sz="2000" spc="-95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at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dé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ti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at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sim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0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an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000" spc="-5" dirty="0">
                <a:solidFill>
                  <a:srgbClr val="0068FF"/>
                </a:solidFill>
                <a:latin typeface="Trebuchet MS"/>
                <a:cs typeface="Trebuchet MS"/>
              </a:rPr>
              <a:t>es 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Règle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8FF"/>
                </a:solidFill>
                <a:latin typeface="Trebuchet MS"/>
                <a:cs typeface="Trebuchet MS"/>
              </a:rPr>
              <a:t>6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8FF"/>
                </a:solidFill>
                <a:latin typeface="Trebuchet MS"/>
                <a:cs typeface="Trebuchet MS"/>
              </a:rPr>
              <a:t>Durées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0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franchissement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8FF"/>
                </a:solidFill>
                <a:latin typeface="Trebuchet MS"/>
                <a:cs typeface="Trebuchet MS"/>
              </a:rPr>
              <a:t>et</a:t>
            </a:r>
            <a:r>
              <a:rPr sz="20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d'activité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540375" cy="279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495934" indent="-457834">
              <a:lnSpc>
                <a:spcPct val="100000"/>
              </a:lnSpc>
              <a:spcBef>
                <a:spcPts val="735"/>
              </a:spcBef>
              <a:buAutoNum type="arabicParenR"/>
              <a:tabLst>
                <a:tab pos="495934" algn="l"/>
                <a:tab pos="496570" algn="l"/>
              </a:tabLst>
            </a:pP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495934" indent="-457834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495934" algn="l"/>
                <a:tab pos="496570" algn="l"/>
              </a:tabLst>
            </a:pPr>
            <a:r>
              <a:rPr sz="2400" b="1" spc="-105" dirty="0">
                <a:latin typeface="Trebuchet MS"/>
                <a:cs typeface="Trebuchet MS"/>
              </a:rPr>
              <a:t>Sé</a:t>
            </a:r>
            <a:r>
              <a:rPr sz="2400" b="1" spc="-65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sé</a:t>
            </a:r>
            <a:r>
              <a:rPr sz="2400" b="1" spc="-90" dirty="0">
                <a:latin typeface="Trebuchet MS"/>
                <a:cs typeface="Trebuchet MS"/>
              </a:rPr>
              <a:t>q</a:t>
            </a:r>
            <a:r>
              <a:rPr sz="2400" b="1" spc="-80" dirty="0">
                <a:latin typeface="Trebuchet MS"/>
                <a:cs typeface="Trebuchet MS"/>
              </a:rPr>
              <a:t>u</a:t>
            </a:r>
            <a:r>
              <a:rPr sz="2400" b="1" spc="-145" dirty="0">
                <a:latin typeface="Trebuchet MS"/>
                <a:cs typeface="Trebuchet MS"/>
              </a:rPr>
              <a:t>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Aiguill</a:t>
            </a:r>
            <a:r>
              <a:rPr sz="2400" b="1" spc="-6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lvl="1" indent="-457834">
              <a:lnSpc>
                <a:spcPct val="100000"/>
              </a:lnSpc>
              <a:spcBef>
                <a:spcPts val="280"/>
              </a:spcBef>
              <a:buAutoNum type="alphaUcParenR"/>
              <a:tabLst>
                <a:tab pos="953135" algn="l"/>
                <a:tab pos="953769" algn="l"/>
              </a:tabLst>
            </a:pPr>
            <a:r>
              <a:rPr sz="2000" b="1" spc="-7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h</a:t>
            </a:r>
            <a:r>
              <a:rPr sz="2000" b="1" spc="-65" dirty="0">
                <a:latin typeface="Trebuchet MS"/>
                <a:cs typeface="Trebuchet MS"/>
              </a:rPr>
              <a:t>oix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sé</a:t>
            </a:r>
            <a:r>
              <a:rPr sz="2000" b="1" spc="-105" dirty="0">
                <a:latin typeface="Trebuchet MS"/>
                <a:cs typeface="Trebuchet MS"/>
              </a:rPr>
              <a:t>que</a:t>
            </a:r>
            <a:r>
              <a:rPr sz="2000" b="1" spc="-110" dirty="0">
                <a:latin typeface="Trebuchet MS"/>
                <a:cs typeface="Trebuchet MS"/>
              </a:rPr>
              <a:t>n</a:t>
            </a:r>
            <a:r>
              <a:rPr sz="2000" b="1" spc="-105" dirty="0">
                <a:latin typeface="Trebuchet MS"/>
                <a:cs typeface="Trebuchet MS"/>
              </a:rPr>
              <a:t>ce</a:t>
            </a:r>
            <a:endParaRPr sz="2000">
              <a:latin typeface="Trebuchet MS"/>
              <a:cs typeface="Trebuchet MS"/>
            </a:endParaRPr>
          </a:p>
          <a:p>
            <a:pPr marL="953135" lvl="1" indent="-457834">
              <a:lnSpc>
                <a:spcPct val="100000"/>
              </a:lnSpc>
              <a:spcBef>
                <a:spcPts val="265"/>
              </a:spcBef>
              <a:buAutoNum type="alphaUcParenR"/>
              <a:tabLst>
                <a:tab pos="953135" algn="l"/>
                <a:tab pos="953769" algn="l"/>
              </a:tabLst>
            </a:pPr>
            <a:r>
              <a:rPr sz="2000" b="1" spc="45" dirty="0">
                <a:latin typeface="Trebuchet MS"/>
                <a:cs typeface="Trebuchet MS"/>
              </a:rPr>
              <a:t>S</a:t>
            </a:r>
            <a:r>
              <a:rPr sz="2000" b="1" spc="4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u</a:t>
            </a:r>
            <a:r>
              <a:rPr sz="2000" b="1" spc="-90" dirty="0">
                <a:latin typeface="Trebuchet MS"/>
                <a:cs typeface="Trebuchet MS"/>
              </a:rPr>
              <a:t>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d</a:t>
            </a:r>
            <a:r>
              <a:rPr sz="2000" b="1" spc="-130" dirty="0">
                <a:latin typeface="Trebuchet MS"/>
                <a:cs typeface="Trebuchet MS"/>
              </a:rPr>
              <a:t>’</a:t>
            </a:r>
            <a:r>
              <a:rPr sz="2000" b="1" spc="-150" dirty="0">
                <a:latin typeface="Trebuchet MS"/>
                <a:cs typeface="Trebuchet MS"/>
              </a:rPr>
              <a:t>é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" dirty="0">
                <a:latin typeface="Trebuchet MS"/>
                <a:cs typeface="Trebuchet MS"/>
              </a:rPr>
              <a:t>ape</a:t>
            </a:r>
            <a:endParaRPr sz="2000">
              <a:latin typeface="Trebuchet MS"/>
              <a:cs typeface="Trebuchet MS"/>
            </a:endParaRPr>
          </a:p>
          <a:p>
            <a:pPr marL="953135" lvl="1" indent="-457834">
              <a:lnSpc>
                <a:spcPct val="100000"/>
              </a:lnSpc>
              <a:spcBef>
                <a:spcPts val="265"/>
              </a:spcBef>
              <a:buAutoNum type="alphaUcParenR"/>
              <a:tabLst>
                <a:tab pos="953135" algn="l"/>
                <a:tab pos="953769" algn="l"/>
              </a:tabLst>
            </a:pPr>
            <a:r>
              <a:rPr sz="2000" b="1" spc="-65" dirty="0">
                <a:latin typeface="Trebuchet MS"/>
                <a:cs typeface="Trebuchet MS"/>
              </a:rPr>
              <a:t>S</a:t>
            </a:r>
            <a:r>
              <a:rPr sz="2000" b="1" spc="-55" dirty="0">
                <a:latin typeface="Trebuchet MS"/>
                <a:cs typeface="Trebuchet MS"/>
              </a:rPr>
              <a:t>é</a:t>
            </a:r>
            <a:r>
              <a:rPr sz="2000" b="1" spc="-95" dirty="0">
                <a:latin typeface="Trebuchet MS"/>
                <a:cs typeface="Trebuchet MS"/>
              </a:rPr>
              <a:t>qu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110" dirty="0">
                <a:latin typeface="Trebuchet MS"/>
                <a:cs typeface="Trebuchet MS"/>
              </a:rPr>
              <a:t>n</a:t>
            </a:r>
            <a:r>
              <a:rPr sz="2000" b="1" spc="-105" dirty="0">
                <a:latin typeface="Trebuchet MS"/>
                <a:cs typeface="Trebuchet MS"/>
              </a:rPr>
              <a:t>c</a:t>
            </a:r>
            <a:r>
              <a:rPr sz="2000" b="1" spc="-145" dirty="0">
                <a:latin typeface="Trebuchet MS"/>
                <a:cs typeface="Trebuchet MS"/>
              </a:rPr>
              <a:t>e</a:t>
            </a:r>
            <a:r>
              <a:rPr sz="2000" b="1" spc="35" dirty="0">
                <a:latin typeface="Trebuchet MS"/>
                <a:cs typeface="Trebuchet MS"/>
              </a:rPr>
              <a:t>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simul</a:t>
            </a:r>
            <a:r>
              <a:rPr sz="2000" b="1" spc="-80" dirty="0">
                <a:latin typeface="Trebuchet MS"/>
                <a:cs typeface="Trebuchet MS"/>
              </a:rPr>
              <a:t>t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125" dirty="0">
                <a:latin typeface="Trebuchet MS"/>
                <a:cs typeface="Trebuchet MS"/>
              </a:rPr>
              <a:t>é</a:t>
            </a:r>
            <a:r>
              <a:rPr sz="2000" b="1" spc="-145" dirty="0">
                <a:latin typeface="Trebuchet MS"/>
                <a:cs typeface="Trebuchet MS"/>
              </a:rPr>
              <a:t>e</a:t>
            </a:r>
            <a:r>
              <a:rPr sz="2000" b="1" spc="35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6813550" cy="439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65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2825"/>
              </a:lnSpc>
            </a:pPr>
            <a:r>
              <a:rPr sz="2600" spc="-2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600" spc="-27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6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0068FF"/>
                </a:solidFill>
                <a:latin typeface="Trebuchet MS"/>
                <a:cs typeface="Trebuchet MS"/>
              </a:rPr>
              <a:t>St</a:t>
            </a:r>
            <a:r>
              <a:rPr sz="2600" spc="-5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600" spc="-75" dirty="0">
                <a:solidFill>
                  <a:srgbClr val="0068FF"/>
                </a:solidFill>
                <a:latin typeface="Trebuchet MS"/>
                <a:cs typeface="Trebuchet MS"/>
              </a:rPr>
              <a:t>uct</a:t>
            </a:r>
            <a:r>
              <a:rPr sz="2600" spc="-9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600" spc="-17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6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6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6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068FF"/>
                </a:solidFill>
                <a:latin typeface="Trebuchet MS"/>
                <a:cs typeface="Trebuchet MS"/>
              </a:rPr>
              <a:t>base</a:t>
            </a:r>
            <a:endParaRPr sz="26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204"/>
              </a:spcBef>
            </a:pPr>
            <a:r>
              <a:rPr sz="2200" b="1" spc="-65" dirty="0">
                <a:latin typeface="Trebuchet MS"/>
                <a:cs typeface="Trebuchet MS"/>
              </a:rPr>
              <a:t>1</a:t>
            </a:r>
            <a:r>
              <a:rPr sz="2200" b="1" spc="-35" dirty="0">
                <a:latin typeface="Trebuchet MS"/>
                <a:cs typeface="Trebuchet MS"/>
              </a:rPr>
              <a:t>)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75" dirty="0">
                <a:latin typeface="Trebuchet MS"/>
                <a:cs typeface="Trebuchet MS"/>
              </a:rPr>
              <a:t>S</a:t>
            </a:r>
            <a:r>
              <a:rPr sz="2200" b="1" spc="-60" dirty="0">
                <a:latin typeface="Trebuchet MS"/>
                <a:cs typeface="Trebuchet MS"/>
              </a:rPr>
              <a:t>é</a:t>
            </a:r>
            <a:r>
              <a:rPr sz="2200" b="1" spc="-85" dirty="0">
                <a:latin typeface="Trebuchet MS"/>
                <a:cs typeface="Trebuchet MS"/>
              </a:rPr>
              <a:t>q</a:t>
            </a:r>
            <a:r>
              <a:rPr sz="2200" b="1" spc="-80" dirty="0">
                <a:latin typeface="Trebuchet MS"/>
                <a:cs typeface="Trebuchet MS"/>
              </a:rPr>
              <a:t>u</a:t>
            </a:r>
            <a:r>
              <a:rPr sz="2200" b="1" spc="-145" dirty="0">
                <a:latin typeface="Trebuchet MS"/>
                <a:cs typeface="Trebuchet MS"/>
              </a:rPr>
              <a:t>en</a:t>
            </a:r>
            <a:r>
              <a:rPr sz="2200" b="1" spc="-120" dirty="0">
                <a:latin typeface="Trebuchet MS"/>
                <a:cs typeface="Trebuchet MS"/>
              </a:rPr>
              <a:t>ce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45" dirty="0">
                <a:latin typeface="Trebuchet MS"/>
                <a:cs typeface="Trebuchet MS"/>
              </a:rPr>
              <a:t>u</a:t>
            </a:r>
            <a:r>
              <a:rPr sz="2200" b="1" spc="-140" dirty="0">
                <a:latin typeface="Trebuchet MS"/>
                <a:cs typeface="Trebuchet MS"/>
              </a:rPr>
              <a:t>n</a:t>
            </a:r>
            <a:r>
              <a:rPr sz="2200" b="1" spc="-80" dirty="0">
                <a:latin typeface="Trebuchet MS"/>
                <a:cs typeface="Trebuchet MS"/>
              </a:rPr>
              <a:t>iq</a:t>
            </a:r>
            <a:r>
              <a:rPr sz="2200" b="1" spc="-95" dirty="0">
                <a:latin typeface="Trebuchet MS"/>
                <a:cs typeface="Trebuchet MS"/>
              </a:rPr>
              <a:t>u</a:t>
            </a:r>
            <a:r>
              <a:rPr sz="2200" b="1" spc="-155" dirty="0">
                <a:latin typeface="Trebuchet MS"/>
                <a:cs typeface="Trebuchet MS"/>
              </a:rPr>
              <a:t>e</a:t>
            </a:r>
            <a:endParaRPr sz="2200">
              <a:latin typeface="Trebuchet MS"/>
              <a:cs typeface="Trebuchet MS"/>
            </a:endParaRPr>
          </a:p>
          <a:p>
            <a:pPr marL="38735" marR="5080" indent="914400">
              <a:lnSpc>
                <a:spcPct val="126800"/>
              </a:lnSpc>
              <a:spcBef>
                <a:spcPts val="100"/>
              </a:spcBef>
            </a:pPr>
            <a:r>
              <a:rPr sz="1900" spc="-50" dirty="0">
                <a:latin typeface="Trebuchet MS"/>
                <a:cs typeface="Trebuchet MS"/>
              </a:rPr>
              <a:t>Une </a:t>
            </a:r>
            <a:r>
              <a:rPr sz="1900" spc="-45" dirty="0">
                <a:latin typeface="Trebuchet MS"/>
                <a:cs typeface="Trebuchet MS"/>
              </a:rPr>
              <a:t>séquence </a:t>
            </a:r>
            <a:r>
              <a:rPr sz="1900" spc="-50" dirty="0">
                <a:latin typeface="Trebuchet MS"/>
                <a:cs typeface="Trebuchet MS"/>
              </a:rPr>
              <a:t>unique </a:t>
            </a:r>
            <a:r>
              <a:rPr sz="1900" spc="-35" dirty="0">
                <a:latin typeface="Trebuchet MS"/>
                <a:cs typeface="Trebuchet MS"/>
              </a:rPr>
              <a:t>est </a:t>
            </a:r>
            <a:r>
              <a:rPr sz="1900" spc="-25" dirty="0">
                <a:latin typeface="Trebuchet MS"/>
                <a:cs typeface="Trebuchet MS"/>
              </a:rPr>
              <a:t>composée </a:t>
            </a:r>
            <a:r>
              <a:rPr sz="1900" spc="-10" dirty="0">
                <a:latin typeface="Trebuchet MS"/>
                <a:cs typeface="Trebuchet MS"/>
              </a:rPr>
              <a:t>d'une </a:t>
            </a:r>
            <a:r>
              <a:rPr sz="1900" spc="-50" dirty="0">
                <a:latin typeface="Trebuchet MS"/>
                <a:cs typeface="Trebuchet MS"/>
              </a:rPr>
              <a:t>suite </a:t>
            </a:r>
            <a:r>
              <a:rPr sz="1900" spc="-5" dirty="0">
                <a:latin typeface="Trebuchet MS"/>
                <a:cs typeface="Trebuchet MS"/>
              </a:rPr>
              <a:t>d'étapes </a:t>
            </a:r>
            <a:r>
              <a:rPr sz="1900" spc="-56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pouvant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être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activées les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unes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après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autres. </a:t>
            </a:r>
            <a:r>
              <a:rPr sz="1900" spc="-20" dirty="0">
                <a:latin typeface="Trebuchet MS"/>
                <a:cs typeface="Trebuchet MS"/>
              </a:rPr>
              <a:t>Chaque</a:t>
            </a:r>
            <a:endParaRPr sz="1900">
              <a:latin typeface="Trebuchet MS"/>
              <a:cs typeface="Trebuchet MS"/>
            </a:endParaRPr>
          </a:p>
          <a:p>
            <a:pPr marL="38735" marR="902969">
              <a:lnSpc>
                <a:spcPts val="2830"/>
              </a:lnSpc>
              <a:spcBef>
                <a:spcPts val="175"/>
              </a:spcBef>
            </a:pPr>
            <a:r>
              <a:rPr sz="1900" spc="-40" dirty="0">
                <a:latin typeface="Trebuchet MS"/>
                <a:cs typeface="Trebuchet MS"/>
              </a:rPr>
              <a:t>étape </a:t>
            </a:r>
            <a:r>
              <a:rPr sz="1900" spc="-15" dirty="0">
                <a:latin typeface="Trebuchet MS"/>
                <a:cs typeface="Trebuchet MS"/>
              </a:rPr>
              <a:t>n'est </a:t>
            </a:r>
            <a:r>
              <a:rPr sz="1900" spc="-40" dirty="0">
                <a:latin typeface="Trebuchet MS"/>
                <a:cs typeface="Trebuchet MS"/>
              </a:rPr>
              <a:t>suivie que </a:t>
            </a:r>
            <a:r>
              <a:rPr sz="1900" spc="-10" dirty="0">
                <a:latin typeface="Trebuchet MS"/>
                <a:cs typeface="Trebuchet MS"/>
              </a:rPr>
              <a:t>par </a:t>
            </a:r>
            <a:r>
              <a:rPr sz="1900" spc="-60" dirty="0">
                <a:latin typeface="Trebuchet MS"/>
                <a:cs typeface="Trebuchet MS"/>
              </a:rPr>
              <a:t>une </a:t>
            </a:r>
            <a:r>
              <a:rPr sz="1900" spc="-50" dirty="0">
                <a:latin typeface="Trebuchet MS"/>
                <a:cs typeface="Trebuchet MS"/>
              </a:rPr>
              <a:t>seule </a:t>
            </a:r>
            <a:r>
              <a:rPr sz="1900" spc="-45" dirty="0">
                <a:latin typeface="Trebuchet MS"/>
                <a:cs typeface="Trebuchet MS"/>
              </a:rPr>
              <a:t>transition </a:t>
            </a:r>
            <a:r>
              <a:rPr sz="1900" spc="-85" dirty="0">
                <a:latin typeface="Trebuchet MS"/>
                <a:cs typeface="Trebuchet MS"/>
              </a:rPr>
              <a:t>et </a:t>
            </a:r>
            <a:r>
              <a:rPr sz="1900" spc="-35" dirty="0">
                <a:latin typeface="Trebuchet MS"/>
                <a:cs typeface="Trebuchet MS"/>
              </a:rPr>
              <a:t>chaque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transition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n'est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validée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que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par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seule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étape </a:t>
            </a:r>
            <a:r>
              <a:rPr sz="1900" spc="-204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359"/>
              </a:spcBef>
            </a:pPr>
            <a:r>
              <a:rPr sz="1900" spc="15" dirty="0">
                <a:latin typeface="Trebuchet MS"/>
                <a:cs typeface="Trebuchet MS"/>
              </a:rPr>
              <a:t>La</a:t>
            </a:r>
            <a:r>
              <a:rPr sz="1900" spc="-8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séquence</a:t>
            </a:r>
            <a:r>
              <a:rPr sz="1900" spc="-35" dirty="0">
                <a:latin typeface="Trebuchet MS"/>
                <a:cs typeface="Trebuchet MS"/>
              </a:rPr>
              <a:t> est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dites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active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si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une </a:t>
            </a:r>
            <a:r>
              <a:rPr sz="1900" spc="-20" dirty="0">
                <a:latin typeface="Trebuchet MS"/>
                <a:cs typeface="Trebuchet MS"/>
              </a:rPr>
              <a:t>parmi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ses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étapes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est</a:t>
            </a:r>
            <a:endParaRPr sz="19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540"/>
              </a:spcBef>
            </a:pPr>
            <a:r>
              <a:rPr sz="1900" spc="-50" dirty="0">
                <a:latin typeface="Trebuchet MS"/>
                <a:cs typeface="Trebuchet MS"/>
              </a:rPr>
              <a:t>active </a:t>
            </a:r>
            <a:r>
              <a:rPr sz="1900" spc="-85" dirty="0">
                <a:latin typeface="Trebuchet MS"/>
                <a:cs typeface="Trebuchet MS"/>
              </a:rPr>
              <a:t>et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inactive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lorsque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toutes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ses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étapes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sont</a:t>
            </a:r>
            <a:r>
              <a:rPr sz="1900" spc="-55" dirty="0">
                <a:latin typeface="Trebuchet MS"/>
                <a:cs typeface="Trebuchet MS"/>
              </a:rPr>
              <a:t> inactives.</a:t>
            </a:r>
            <a:endParaRPr sz="1900">
              <a:latin typeface="Trebuchet MS"/>
              <a:cs typeface="Trebuchet MS"/>
            </a:endParaRPr>
          </a:p>
          <a:p>
            <a:pPr marL="38735" marR="539115">
              <a:lnSpc>
                <a:spcPct val="123700"/>
              </a:lnSpc>
              <a:spcBef>
                <a:spcPts val="15"/>
              </a:spcBef>
            </a:pPr>
            <a:r>
              <a:rPr sz="1900" spc="-50" dirty="0">
                <a:latin typeface="Trebuchet MS"/>
                <a:cs typeface="Trebuchet MS"/>
              </a:rPr>
              <a:t>E</a:t>
            </a:r>
            <a:r>
              <a:rPr sz="1900" spc="-55" dirty="0">
                <a:latin typeface="Trebuchet MS"/>
                <a:cs typeface="Trebuchet MS"/>
              </a:rPr>
              <a:t>x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-45" dirty="0">
                <a:latin typeface="Trebuchet MS"/>
                <a:cs typeface="Trebuchet MS"/>
              </a:rPr>
              <a:t>m</a:t>
            </a:r>
            <a:r>
              <a:rPr sz="1900" spc="-55" dirty="0">
                <a:latin typeface="Trebuchet MS"/>
                <a:cs typeface="Trebuchet MS"/>
              </a:rPr>
              <a:t>pl</a:t>
            </a:r>
            <a:r>
              <a:rPr sz="1900" spc="-65" dirty="0">
                <a:latin typeface="Trebuchet MS"/>
                <a:cs typeface="Trebuchet MS"/>
              </a:rPr>
              <a:t>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: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</a:t>
            </a:r>
            <a:r>
              <a:rPr sz="1900" spc="-35" dirty="0">
                <a:latin typeface="Trebuchet MS"/>
                <a:cs typeface="Trebuchet MS"/>
              </a:rPr>
              <a:t>o</a:t>
            </a:r>
            <a:r>
              <a:rPr sz="1900" spc="-3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r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l</a:t>
            </a:r>
            <a:r>
              <a:rPr sz="1900" spc="-114" dirty="0">
                <a:latin typeface="Trebuchet MS"/>
                <a:cs typeface="Trebuchet MS"/>
              </a:rPr>
              <a:t>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g</a:t>
            </a:r>
            <a:r>
              <a:rPr sz="1900" spc="-45" dirty="0">
                <a:latin typeface="Trebuchet MS"/>
                <a:cs typeface="Trebuchet MS"/>
              </a:rPr>
              <a:t>r</a:t>
            </a:r>
            <a:r>
              <a:rPr sz="1900" spc="50" dirty="0">
                <a:latin typeface="Trebuchet MS"/>
                <a:cs typeface="Trebuchet MS"/>
              </a:rPr>
              <a:t>a</a:t>
            </a:r>
            <a:r>
              <a:rPr sz="1900" spc="-120" dirty="0">
                <a:latin typeface="Trebuchet MS"/>
                <a:cs typeface="Trebuchet MS"/>
              </a:rPr>
              <a:t>f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85" dirty="0">
                <a:latin typeface="Trebuchet MS"/>
                <a:cs typeface="Trebuchet MS"/>
              </a:rPr>
              <a:t>et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ci</a:t>
            </a:r>
            <a:r>
              <a:rPr sz="1900" spc="185" dirty="0">
                <a:latin typeface="Trebuchet MS"/>
                <a:cs typeface="Trebuchet MS"/>
              </a:rPr>
              <a:t>-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35" dirty="0">
                <a:latin typeface="Trebuchet MS"/>
                <a:cs typeface="Trebuchet MS"/>
              </a:rPr>
              <a:t>o</a:t>
            </a:r>
            <a:r>
              <a:rPr sz="1900" spc="-40" dirty="0">
                <a:latin typeface="Trebuchet MS"/>
                <a:cs typeface="Trebuchet MS"/>
              </a:rPr>
              <a:t>n</a:t>
            </a:r>
            <a:r>
              <a:rPr sz="1900" spc="-95" dirty="0">
                <a:latin typeface="Trebuchet MS"/>
                <a:cs typeface="Trebuchet MS"/>
              </a:rPr>
              <a:t>t</a:t>
            </a:r>
            <a:r>
              <a:rPr sz="1900" spc="-120" dirty="0">
                <a:latin typeface="Trebuchet MS"/>
                <a:cs typeface="Trebuchet MS"/>
              </a:rPr>
              <a:t>r</a:t>
            </a:r>
            <a:r>
              <a:rPr sz="1900" spc="-85" dirty="0">
                <a:latin typeface="Trebuchet MS"/>
                <a:cs typeface="Trebuchet MS"/>
              </a:rPr>
              <a:t>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une</a:t>
            </a:r>
            <a:r>
              <a:rPr sz="1900" spc="-8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seule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</a:t>
            </a:r>
            <a:r>
              <a:rPr sz="1900" spc="-30" dirty="0">
                <a:latin typeface="Trebuchet MS"/>
                <a:cs typeface="Trebuchet MS"/>
              </a:rPr>
              <a:t>é</a:t>
            </a:r>
            <a:r>
              <a:rPr sz="1900" spc="-40" dirty="0">
                <a:latin typeface="Trebuchet MS"/>
                <a:cs typeface="Trebuchet MS"/>
              </a:rPr>
              <a:t>qu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-60" dirty="0">
                <a:latin typeface="Trebuchet MS"/>
                <a:cs typeface="Trebuchet MS"/>
              </a:rPr>
              <a:t>n</a:t>
            </a:r>
            <a:r>
              <a:rPr sz="1900" spc="-45" dirty="0">
                <a:latin typeface="Trebuchet MS"/>
                <a:cs typeface="Trebuchet MS"/>
              </a:rPr>
              <a:t>c</a:t>
            </a:r>
            <a:r>
              <a:rPr sz="1900" spc="-60" dirty="0">
                <a:latin typeface="Trebuchet MS"/>
                <a:cs typeface="Trebuchet MS"/>
              </a:rPr>
              <a:t>e  </a:t>
            </a:r>
            <a:r>
              <a:rPr sz="1900" spc="-70" dirty="0">
                <a:latin typeface="Trebuchet MS"/>
                <a:cs typeface="Trebuchet MS"/>
              </a:rPr>
              <a:t>lin</a:t>
            </a:r>
            <a:r>
              <a:rPr sz="1900" spc="-95" dirty="0">
                <a:latin typeface="Trebuchet MS"/>
                <a:cs typeface="Trebuchet MS"/>
              </a:rPr>
              <a:t>é</a:t>
            </a:r>
            <a:r>
              <a:rPr sz="1900" spc="50" dirty="0">
                <a:latin typeface="Trebuchet MS"/>
                <a:cs typeface="Trebuchet MS"/>
              </a:rPr>
              <a:t>a</a:t>
            </a:r>
            <a:r>
              <a:rPr sz="1900" spc="-70" dirty="0">
                <a:latin typeface="Trebuchet MS"/>
                <a:cs typeface="Trebuchet MS"/>
              </a:rPr>
              <a:t>i</a:t>
            </a:r>
            <a:r>
              <a:rPr sz="1900" spc="-130" dirty="0">
                <a:latin typeface="Trebuchet MS"/>
                <a:cs typeface="Trebuchet MS"/>
              </a:rPr>
              <a:t>r</a:t>
            </a:r>
            <a:r>
              <a:rPr sz="1900" spc="-85" dirty="0">
                <a:latin typeface="Trebuchet MS"/>
                <a:cs typeface="Trebuchet MS"/>
              </a:rPr>
              <a:t>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</a:t>
            </a:r>
            <a:r>
              <a:rPr sz="1900" spc="-65" dirty="0">
                <a:latin typeface="Trebuchet MS"/>
                <a:cs typeface="Trebuchet MS"/>
              </a:rPr>
              <a:t>e</a:t>
            </a:r>
            <a:r>
              <a:rPr sz="1900" spc="-60" dirty="0">
                <a:latin typeface="Trebuchet MS"/>
                <a:cs typeface="Trebuchet MS"/>
              </a:rPr>
              <a:t>u</a:t>
            </a:r>
            <a:r>
              <a:rPr sz="1900" spc="-85" dirty="0">
                <a:latin typeface="Trebuchet MS"/>
                <a:cs typeface="Trebuchet MS"/>
              </a:rPr>
              <a:t>t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êt</a:t>
            </a:r>
            <a:r>
              <a:rPr sz="1900" spc="-105" dirty="0">
                <a:latin typeface="Trebuchet MS"/>
                <a:cs typeface="Trebuchet MS"/>
              </a:rPr>
              <a:t>r</a:t>
            </a:r>
            <a:r>
              <a:rPr sz="1900" spc="-85" dirty="0">
                <a:latin typeface="Trebuchet MS"/>
                <a:cs typeface="Trebuchet MS"/>
              </a:rPr>
              <a:t>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40" dirty="0">
                <a:latin typeface="Trebuchet MS"/>
                <a:cs typeface="Trebuchet MS"/>
              </a:rPr>
              <a:t>e</a:t>
            </a:r>
            <a:r>
              <a:rPr sz="1900" spc="-55" dirty="0">
                <a:latin typeface="Trebuchet MS"/>
                <a:cs typeface="Trebuchet MS"/>
              </a:rPr>
              <a:t>x</a:t>
            </a:r>
            <a:r>
              <a:rPr sz="1900" spc="-95" dirty="0">
                <a:latin typeface="Trebuchet MS"/>
                <a:cs typeface="Trebuchet MS"/>
              </a:rPr>
              <a:t>é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80" dirty="0">
                <a:latin typeface="Trebuchet MS"/>
                <a:cs typeface="Trebuchet MS"/>
              </a:rPr>
              <a:t>u</a:t>
            </a:r>
            <a:r>
              <a:rPr sz="1900" spc="-75" dirty="0">
                <a:latin typeface="Trebuchet MS"/>
                <a:cs typeface="Trebuchet MS"/>
              </a:rPr>
              <a:t>t</a:t>
            </a:r>
            <a:r>
              <a:rPr sz="1900" spc="-95" dirty="0">
                <a:latin typeface="Trebuchet MS"/>
                <a:cs typeface="Trebuchet MS"/>
              </a:rPr>
              <a:t>é</a:t>
            </a:r>
            <a:r>
              <a:rPr sz="1900" spc="-85" dirty="0">
                <a:latin typeface="Trebuchet MS"/>
                <a:cs typeface="Trebuchet MS"/>
              </a:rPr>
              <a:t>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: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l</a:t>
            </a:r>
            <a:r>
              <a:rPr sz="1900" spc="-195" dirty="0">
                <a:latin typeface="Trebuchet MS"/>
                <a:cs typeface="Trebuchet MS"/>
              </a:rPr>
              <a:t>’</a:t>
            </a:r>
            <a:r>
              <a:rPr sz="1900" spc="50" dirty="0">
                <a:latin typeface="Trebuchet MS"/>
                <a:cs typeface="Trebuchet MS"/>
              </a:rPr>
              <a:t>a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90" dirty="0">
                <a:latin typeface="Trebuchet MS"/>
                <a:cs typeface="Trebuchet MS"/>
              </a:rPr>
              <a:t>t</a:t>
            </a:r>
            <a:r>
              <a:rPr sz="1900" spc="-60" dirty="0">
                <a:latin typeface="Trebuchet MS"/>
                <a:cs typeface="Trebuchet MS"/>
              </a:rPr>
              <a:t>i</a:t>
            </a:r>
            <a:r>
              <a:rPr sz="1900" spc="-50" dirty="0">
                <a:latin typeface="Trebuchet MS"/>
                <a:cs typeface="Trebuchet MS"/>
              </a:rPr>
              <a:t>v</a:t>
            </a:r>
            <a:r>
              <a:rPr sz="1900" spc="50" dirty="0">
                <a:latin typeface="Trebuchet MS"/>
                <a:cs typeface="Trebuchet MS"/>
              </a:rPr>
              <a:t>a</a:t>
            </a:r>
            <a:r>
              <a:rPr sz="1900" spc="-90" dirty="0">
                <a:latin typeface="Trebuchet MS"/>
                <a:cs typeface="Trebuchet MS"/>
              </a:rPr>
              <a:t>t</a:t>
            </a:r>
            <a:r>
              <a:rPr sz="1900" spc="-60" dirty="0">
                <a:latin typeface="Trebuchet MS"/>
                <a:cs typeface="Trebuchet MS"/>
              </a:rPr>
              <a:t>i</a:t>
            </a:r>
            <a:r>
              <a:rPr sz="1900" spc="-35" dirty="0">
                <a:latin typeface="Trebuchet MS"/>
                <a:cs typeface="Trebuchet MS"/>
              </a:rPr>
              <a:t>o</a:t>
            </a:r>
            <a:r>
              <a:rPr sz="1900" spc="-30" dirty="0">
                <a:latin typeface="Trebuchet MS"/>
                <a:cs typeface="Trebuchet MS"/>
              </a:rPr>
              <a:t>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suc</a:t>
            </a:r>
            <a:r>
              <a:rPr sz="1900" spc="-60" dirty="0">
                <a:latin typeface="Trebuchet MS"/>
                <a:cs typeface="Trebuchet MS"/>
              </a:rPr>
              <a:t>c</a:t>
            </a:r>
            <a:r>
              <a:rPr sz="1900" spc="-15" dirty="0">
                <a:latin typeface="Trebuchet MS"/>
                <a:cs typeface="Trebuchet MS"/>
              </a:rPr>
              <a:t>e</a:t>
            </a:r>
            <a:r>
              <a:rPr sz="1900" spc="-25" dirty="0">
                <a:latin typeface="Trebuchet MS"/>
                <a:cs typeface="Trebuchet MS"/>
              </a:rPr>
              <a:t>s</a:t>
            </a:r>
            <a:r>
              <a:rPr sz="1900" spc="-5" dirty="0">
                <a:latin typeface="Trebuchet MS"/>
                <a:cs typeface="Trebuchet MS"/>
              </a:rPr>
              <a:t>si</a:t>
            </a:r>
            <a:r>
              <a:rPr sz="1900" spc="-45" dirty="0">
                <a:latin typeface="Trebuchet MS"/>
                <a:cs typeface="Trebuchet MS"/>
              </a:rPr>
              <a:t>v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-45" dirty="0">
                <a:latin typeface="Trebuchet MS"/>
                <a:cs typeface="Trebuchet MS"/>
              </a:rPr>
              <a:t>m</a:t>
            </a:r>
            <a:r>
              <a:rPr sz="1900" spc="-70" dirty="0">
                <a:latin typeface="Trebuchet MS"/>
                <a:cs typeface="Trebuchet MS"/>
              </a:rPr>
              <a:t>ent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</a:t>
            </a:r>
            <a:r>
              <a:rPr sz="1900" spc="-35" dirty="0">
                <a:latin typeface="Trebuchet MS"/>
                <a:cs typeface="Trebuchet MS"/>
              </a:rPr>
              <a:t>e</a:t>
            </a:r>
            <a:r>
              <a:rPr sz="1900" spc="50" dirty="0">
                <a:latin typeface="Trebuchet MS"/>
                <a:cs typeface="Trebuchet MS"/>
              </a:rPr>
              <a:t>s  </a:t>
            </a:r>
            <a:r>
              <a:rPr sz="1900" spc="-95" dirty="0">
                <a:latin typeface="Trebuchet MS"/>
                <a:cs typeface="Trebuchet MS"/>
              </a:rPr>
              <a:t>ét</a:t>
            </a:r>
            <a:r>
              <a:rPr sz="1900" spc="55" dirty="0">
                <a:latin typeface="Trebuchet MS"/>
                <a:cs typeface="Trebuchet MS"/>
              </a:rPr>
              <a:t>a</a:t>
            </a:r>
            <a:r>
              <a:rPr sz="1900" spc="15" dirty="0">
                <a:latin typeface="Trebuchet MS"/>
                <a:cs typeface="Trebuchet MS"/>
              </a:rPr>
              <a:t>p</a:t>
            </a:r>
            <a:r>
              <a:rPr sz="1900" spc="-10" dirty="0">
                <a:latin typeface="Trebuchet MS"/>
                <a:cs typeface="Trebuchet MS"/>
              </a:rPr>
              <a:t>es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1</a:t>
            </a:r>
            <a:r>
              <a:rPr sz="1900" spc="-204" dirty="0">
                <a:latin typeface="Trebuchet MS"/>
                <a:cs typeface="Trebuchet MS"/>
              </a:rPr>
              <a:t>,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2</a:t>
            </a:r>
            <a:r>
              <a:rPr sz="1900" spc="-204" dirty="0">
                <a:latin typeface="Trebuchet MS"/>
                <a:cs typeface="Trebuchet MS"/>
              </a:rPr>
              <a:t>,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3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et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4</a:t>
            </a:r>
            <a:r>
              <a:rPr sz="1900" spc="-204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507" y="1568196"/>
            <a:ext cx="2220468" cy="49331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6011" y="2194560"/>
            <a:ext cx="5170932" cy="4133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223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20"/>
              </a:spcBef>
            </a:pPr>
            <a:r>
              <a:rPr sz="2400" spc="-50" dirty="0">
                <a:latin typeface="Trebuchet MS"/>
                <a:cs typeface="Trebuchet MS"/>
              </a:rPr>
              <a:t>Cahier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Charges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570085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Objectifs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ct val="100000"/>
              </a:lnSpc>
              <a:spcBef>
                <a:spcPts val="1030"/>
              </a:spcBef>
            </a:pPr>
            <a:r>
              <a:rPr sz="2400" b="1" spc="-204" dirty="0">
                <a:latin typeface="Trebuchet MS"/>
                <a:cs typeface="Trebuchet MS"/>
              </a:rPr>
              <a:t>2.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Au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cours</a:t>
            </a:r>
            <a:r>
              <a:rPr sz="2400" spc="-45" dirty="0">
                <a:latin typeface="Trebuchet MS"/>
                <a:cs typeface="Trebuchet MS"/>
              </a:rPr>
              <a:t> 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spc="-85" dirty="0">
                <a:latin typeface="Trebuchet MS"/>
                <a:cs typeface="Trebuchet MS"/>
              </a:rPr>
              <a:t> chapitre,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vous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aurez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les</a:t>
            </a:r>
            <a:r>
              <a:rPr sz="2400" spc="-45" dirty="0">
                <a:latin typeface="Trebuchet MS"/>
                <a:cs typeface="Trebuchet MS"/>
              </a:rPr>
              <a:t> informations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base 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concernant </a:t>
            </a:r>
            <a:r>
              <a:rPr sz="2400" spc="-95" dirty="0">
                <a:latin typeface="Trebuchet MS"/>
                <a:cs typeface="Trebuchet MS"/>
              </a:rPr>
              <a:t>cet </a:t>
            </a:r>
            <a:r>
              <a:rPr sz="2400" spc="-80" dirty="0">
                <a:latin typeface="Trebuchet MS"/>
                <a:cs typeface="Trebuchet MS"/>
              </a:rPr>
              <a:t>outil </a:t>
            </a:r>
            <a:r>
              <a:rPr sz="2400" spc="-70" dirty="0">
                <a:latin typeface="Trebuchet MS"/>
                <a:cs typeface="Trebuchet MS"/>
              </a:rPr>
              <a:t>tels </a:t>
            </a:r>
            <a:r>
              <a:rPr sz="2400" spc="-50" dirty="0">
                <a:latin typeface="Trebuchet MS"/>
                <a:cs typeface="Trebuchet MS"/>
              </a:rPr>
              <a:t>que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15" dirty="0">
                <a:latin typeface="Trebuchet MS"/>
                <a:cs typeface="Trebuchet MS"/>
              </a:rPr>
              <a:t>symboles </a:t>
            </a:r>
            <a:r>
              <a:rPr sz="2400" spc="-70" dirty="0">
                <a:latin typeface="Trebuchet MS"/>
                <a:cs typeface="Trebuchet MS"/>
              </a:rPr>
              <a:t>utilisés,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50" dirty="0">
                <a:latin typeface="Trebuchet MS"/>
                <a:cs typeface="Trebuchet MS"/>
              </a:rPr>
              <a:t>règles </a:t>
            </a:r>
            <a:r>
              <a:rPr sz="2400" spc="-30" dirty="0">
                <a:latin typeface="Trebuchet MS"/>
                <a:cs typeface="Trebuchet MS"/>
              </a:rPr>
              <a:t>appliquées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65" dirty="0">
                <a:latin typeface="Trebuchet MS"/>
                <a:cs typeface="Trebuchet MS"/>
              </a:rPr>
              <a:t>structures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20" dirty="0">
                <a:latin typeface="Trebuchet MS"/>
                <a:cs typeface="Trebuchet MS"/>
              </a:rPr>
              <a:t>base </a:t>
            </a:r>
            <a:r>
              <a:rPr sz="2400" spc="-75" dirty="0">
                <a:latin typeface="Trebuchet MS"/>
                <a:cs typeface="Trebuchet MS"/>
              </a:rPr>
              <a:t>employées.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Un </a:t>
            </a:r>
            <a:r>
              <a:rPr sz="2400" spc="-80" dirty="0">
                <a:latin typeface="Trebuchet MS"/>
                <a:cs typeface="Trebuchet MS"/>
              </a:rPr>
              <a:t>exemple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d’illustration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sera 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détaillé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fin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chapitre.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4108" y="2061972"/>
            <a:ext cx="5324855" cy="44165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055" y="1914144"/>
            <a:ext cx="5859780" cy="4637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471" y="1914144"/>
            <a:ext cx="5658612" cy="44333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876" y="1914144"/>
            <a:ext cx="5855208" cy="4539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079" y="1914144"/>
            <a:ext cx="5530596" cy="44424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828" y="1787651"/>
            <a:ext cx="5977128" cy="4773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0" y="2065020"/>
            <a:ext cx="5760720" cy="4373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1944623"/>
            <a:ext cx="6051803" cy="45948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715" y="1889760"/>
            <a:ext cx="5846064" cy="44668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132" y="1856232"/>
            <a:ext cx="5865875" cy="4500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570720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Objectifs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ct val="100000"/>
              </a:lnSpc>
              <a:spcBef>
                <a:spcPts val="1030"/>
              </a:spcBef>
            </a:pPr>
            <a:r>
              <a:rPr sz="2400" b="1" spc="-204" dirty="0">
                <a:latin typeface="Trebuchet MS"/>
                <a:cs typeface="Trebuchet MS"/>
              </a:rPr>
              <a:t>3.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fin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chapitre,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vous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serez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capable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représenter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80" dirty="0">
                <a:latin typeface="Trebuchet MS"/>
                <a:cs typeface="Trebuchet MS"/>
              </a:rPr>
              <a:t>tout </a:t>
            </a:r>
            <a:r>
              <a:rPr sz="2400" spc="-40" dirty="0">
                <a:latin typeface="Trebuchet MS"/>
                <a:cs typeface="Trebuchet MS"/>
              </a:rPr>
              <a:t>système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60" dirty="0">
                <a:latin typeface="Trebuchet MS"/>
                <a:cs typeface="Trebuchet MS"/>
              </a:rPr>
              <a:t>production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60" dirty="0">
                <a:latin typeface="Trebuchet MS"/>
                <a:cs typeface="Trebuchet MS"/>
              </a:rPr>
              <a:t>un grafcet </a:t>
            </a:r>
            <a:r>
              <a:rPr sz="2400" spc="-90" dirty="0">
                <a:latin typeface="Trebuchet MS"/>
                <a:cs typeface="Trebuchet MS"/>
              </a:rPr>
              <a:t>réduit </a:t>
            </a:r>
            <a:r>
              <a:rPr sz="2400" spc="-45" dirty="0">
                <a:latin typeface="Trebuchet MS"/>
                <a:cs typeface="Trebuchet MS"/>
              </a:rPr>
              <a:t>ou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65" dirty="0">
                <a:latin typeface="Trebuchet MS"/>
                <a:cs typeface="Trebuchet MS"/>
              </a:rPr>
              <a:t>aill</a:t>
            </a:r>
            <a:r>
              <a:rPr sz="2400" spc="-95" dirty="0">
                <a:latin typeface="Trebuchet MS"/>
                <a:cs typeface="Trebuchet MS"/>
              </a:rPr>
              <a:t>é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sel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b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052" y="1914144"/>
            <a:ext cx="5626608" cy="45171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328" y="1862327"/>
            <a:ext cx="5777483" cy="44241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347" y="1842516"/>
            <a:ext cx="5573267" cy="4514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1371" y="1805939"/>
            <a:ext cx="6117335" cy="470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6235" y="1851660"/>
            <a:ext cx="5972556" cy="4687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815083"/>
            <a:ext cx="6070092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4108" y="1882139"/>
            <a:ext cx="5730240" cy="45857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5235" y="1914144"/>
            <a:ext cx="5830823" cy="4384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495934" algn="l"/>
              </a:tabLst>
            </a:pPr>
            <a:r>
              <a:rPr sz="2400" b="1" spc="-50" dirty="0">
                <a:latin typeface="Trebuchet MS"/>
                <a:cs typeface="Trebuchet MS"/>
              </a:rPr>
              <a:t>1)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uniq</a:t>
            </a:r>
            <a:r>
              <a:rPr sz="2400" b="1" spc="-120" dirty="0">
                <a:latin typeface="Trebuchet MS"/>
                <a:cs typeface="Trebuchet MS"/>
              </a:rPr>
              <a:t>u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b="1" spc="-145" dirty="0">
                <a:latin typeface="Trebuchet MS"/>
                <a:cs typeface="Trebuchet MS"/>
              </a:rPr>
              <a:t>Exercice: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13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ct val="104000"/>
              </a:lnSpc>
              <a:spcBef>
                <a:spcPts val="1310"/>
              </a:spcBef>
              <a:tabLst>
                <a:tab pos="4149725" algn="l"/>
                <a:tab pos="8807450" algn="l"/>
                <a:tab pos="10067925" algn="l"/>
              </a:tabLst>
            </a:pP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sél</a:t>
            </a:r>
            <a:r>
              <a:rPr sz="2000" spc="-75" dirty="0">
                <a:latin typeface="Trebuchet MS"/>
                <a:cs typeface="Trebuchet MS"/>
              </a:rPr>
              <a:t>e</a:t>
            </a:r>
            <a:r>
              <a:rPr sz="2000" spc="-55" dirty="0">
                <a:latin typeface="Trebuchet MS"/>
                <a:cs typeface="Trebuchet MS"/>
              </a:rPr>
              <a:t>ctio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30" dirty="0">
                <a:latin typeface="Trebuchet MS"/>
                <a:cs typeface="Trebuchet MS"/>
              </a:rPr>
              <a:t>é</a:t>
            </a:r>
            <a:r>
              <a:rPr sz="2000" spc="-40" dirty="0">
                <a:latin typeface="Trebuchet MS"/>
                <a:cs typeface="Trebuchet MS"/>
              </a:rPr>
              <a:t>qu</a:t>
            </a:r>
            <a:r>
              <a:rPr sz="2000" spc="-5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nce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choi</a:t>
            </a:r>
            <a:r>
              <a:rPr sz="2000" spc="-35" dirty="0">
                <a:latin typeface="Trebuchet MS"/>
                <a:cs typeface="Trebuchet MS"/>
              </a:rPr>
              <a:t>x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'</a:t>
            </a:r>
            <a:r>
              <a:rPr sz="2000" spc="-114" dirty="0">
                <a:latin typeface="Trebuchet MS"/>
                <a:cs typeface="Trebuchet MS"/>
              </a:rPr>
              <a:t>é</a:t>
            </a:r>
            <a:r>
              <a:rPr sz="2000" spc="-35" dirty="0">
                <a:latin typeface="Trebuchet MS"/>
                <a:cs typeface="Trebuchet MS"/>
              </a:rPr>
              <a:t>v</a:t>
            </a:r>
            <a:r>
              <a:rPr sz="2000" spc="-55" dirty="0">
                <a:latin typeface="Trebuchet MS"/>
                <a:cs typeface="Trebuchet MS"/>
              </a:rPr>
              <a:t>olutio</a:t>
            </a:r>
            <a:r>
              <a:rPr sz="2000" spc="-6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30" dirty="0">
                <a:latin typeface="Trebuchet MS"/>
                <a:cs typeface="Trebuchet MS"/>
              </a:rPr>
              <a:t>é</a:t>
            </a:r>
            <a:r>
              <a:rPr sz="2000" spc="-40" dirty="0">
                <a:latin typeface="Trebuchet MS"/>
                <a:cs typeface="Trebuchet MS"/>
              </a:rPr>
              <a:t>qu</a:t>
            </a:r>
            <a:r>
              <a:rPr sz="2000" spc="-50" dirty="0">
                <a:latin typeface="Trebuchet MS"/>
                <a:cs typeface="Trebuchet MS"/>
              </a:rPr>
              <a:t>e</a:t>
            </a:r>
            <a:r>
              <a:rPr sz="2000" spc="-35" dirty="0">
                <a:latin typeface="Trebuchet MS"/>
                <a:cs typeface="Trebuchet MS"/>
              </a:rPr>
              <a:t>nce</a:t>
            </a:r>
            <a:r>
              <a:rPr sz="2000" spc="-2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0" dirty="0">
                <a:latin typeface="Trebuchet MS"/>
                <a:cs typeface="Trebuchet MS"/>
              </a:rPr>
              <a:t>à  </a:t>
            </a:r>
            <a:r>
              <a:rPr sz="2000" spc="-45" dirty="0">
                <a:latin typeface="Trebuchet MS"/>
                <a:cs typeface="Trebuchet MS"/>
              </a:rPr>
              <a:t>partir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d’une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étapes.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00"/>
              </a:spcBef>
            </a:pPr>
            <a:r>
              <a:rPr sz="2000" spc="-50" dirty="0">
                <a:latin typeface="Trebuchet MS"/>
                <a:cs typeface="Trebuchet MS"/>
              </a:rPr>
              <a:t>Une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peut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reliée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transitions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amont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6828" y="4657344"/>
            <a:ext cx="5353812" cy="15986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135" cy="442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notions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transitions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convergent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divergent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introduite.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</a:pPr>
            <a:r>
              <a:rPr sz="2000" b="1" spc="-150" dirty="0">
                <a:solidFill>
                  <a:srgbClr val="0068FF"/>
                </a:solidFill>
                <a:latin typeface="Trebuchet MS"/>
                <a:cs typeface="Trebuchet MS"/>
              </a:rPr>
              <a:t>i.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0068FF"/>
                </a:solidFill>
                <a:latin typeface="Trebuchet MS"/>
                <a:cs typeface="Trebuchet MS"/>
              </a:rPr>
              <a:t>OU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0068FF"/>
                </a:solidFill>
                <a:latin typeface="Trebuchet MS"/>
                <a:cs typeface="Trebuchet MS"/>
              </a:rPr>
              <a:t>divergent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divergent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permet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prendre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compte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choix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1010"/>
              </a:spcBef>
            </a:pPr>
            <a:r>
              <a:rPr sz="2000" spc="15" dirty="0">
                <a:latin typeface="Trebuchet MS"/>
                <a:cs typeface="Trebuchet MS"/>
              </a:rPr>
              <a:t>"aiguillage" </a:t>
            </a:r>
            <a:r>
              <a:rPr sz="2000" spc="-85" dirty="0">
                <a:latin typeface="Trebuchet MS"/>
                <a:cs typeface="Trebuchet MS"/>
              </a:rPr>
              <a:t>entre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deux </a:t>
            </a:r>
            <a:r>
              <a:rPr sz="2000" spc="-25" dirty="0">
                <a:latin typeface="Trebuchet MS"/>
                <a:cs typeface="Trebuchet MS"/>
              </a:rPr>
              <a:t>possibilités </a:t>
            </a:r>
            <a:r>
              <a:rPr sz="2000" spc="-55" dirty="0">
                <a:latin typeface="Trebuchet MS"/>
                <a:cs typeface="Trebuchet MS"/>
              </a:rPr>
              <a:t>d'évolution. </a:t>
            </a:r>
            <a:r>
              <a:rPr sz="2000" spc="-40" dirty="0">
                <a:latin typeface="Trebuchet MS"/>
                <a:cs typeface="Trebuchet MS"/>
              </a:rPr>
              <a:t>Ce choix d'évolution </a:t>
            </a:r>
            <a:r>
              <a:rPr sz="2000" spc="-90" dirty="0">
                <a:latin typeface="Trebuchet MS"/>
                <a:cs typeface="Trebuchet MS"/>
              </a:rPr>
              <a:t>entre</a:t>
            </a:r>
            <a:r>
              <a:rPr sz="2000" spc="4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 </a:t>
            </a:r>
            <a:r>
              <a:rPr sz="2000" spc="-35" dirty="0">
                <a:latin typeface="Trebuchet MS"/>
                <a:cs typeface="Trebuchet MS"/>
              </a:rPr>
              <a:t>séquences </a:t>
            </a:r>
            <a:r>
              <a:rPr sz="2000" spc="-10" dirty="0">
                <a:latin typeface="Trebuchet MS"/>
                <a:cs typeface="Trebuchet MS"/>
              </a:rPr>
              <a:t>se </a:t>
            </a:r>
            <a:r>
              <a:rPr sz="2000" spc="-80" dirty="0">
                <a:latin typeface="Trebuchet MS"/>
                <a:cs typeface="Trebuchet MS"/>
              </a:rPr>
              <a:t>présente,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0" dirty="0">
                <a:latin typeface="Trebuchet MS"/>
                <a:cs typeface="Trebuchet MS"/>
              </a:rPr>
              <a:t>partir </a:t>
            </a:r>
            <a:r>
              <a:rPr sz="2000" spc="-10" dirty="0">
                <a:latin typeface="Trebuchet MS"/>
                <a:cs typeface="Trebuchet MS"/>
              </a:rPr>
              <a:t>d'une </a:t>
            </a:r>
            <a:r>
              <a:rPr sz="2000" spc="-30" dirty="0">
                <a:latin typeface="Trebuchet MS"/>
                <a:cs typeface="Trebuchet MS"/>
              </a:rPr>
              <a:t>ou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50" dirty="0">
                <a:latin typeface="Trebuchet MS"/>
                <a:cs typeface="Trebuchet MS"/>
              </a:rPr>
              <a:t>étapes,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30" dirty="0">
                <a:latin typeface="Trebuchet MS"/>
                <a:cs typeface="Trebuchet MS"/>
              </a:rPr>
              <a:t>autant </a:t>
            </a:r>
            <a:r>
              <a:rPr sz="2000" spc="-35" dirty="0">
                <a:latin typeface="Trebuchet MS"/>
                <a:cs typeface="Trebuchet MS"/>
              </a:rPr>
              <a:t>de transitions </a:t>
            </a:r>
            <a:r>
              <a:rPr sz="2000" spc="-30" dirty="0">
                <a:latin typeface="Trebuchet MS"/>
                <a:cs typeface="Trebuchet MS"/>
              </a:rPr>
              <a:t> validées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qu'il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d'évolutions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possibles.</a:t>
            </a:r>
            <a:endParaRPr sz="2000">
              <a:latin typeface="Trebuchet MS"/>
              <a:cs typeface="Trebuchet MS"/>
            </a:endParaRPr>
          </a:p>
          <a:p>
            <a:pPr marL="38735" algn="just">
              <a:lnSpc>
                <a:spcPct val="100000"/>
              </a:lnSpc>
              <a:spcBef>
                <a:spcPts val="994"/>
              </a:spcBef>
            </a:pPr>
            <a:r>
              <a:rPr sz="2000" spc="-50" dirty="0">
                <a:latin typeface="Trebuchet MS"/>
                <a:cs typeface="Trebuchet MS"/>
              </a:rPr>
              <a:t>L'évolution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système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vers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branche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dépend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réceptivités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associées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aux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différentes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</a:pPr>
            <a:r>
              <a:rPr sz="2000" spc="-50" dirty="0">
                <a:latin typeface="Trebuchet MS"/>
                <a:cs typeface="Trebuchet MS"/>
              </a:rPr>
              <a:t>transitions.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4225" cy="210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ion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400" b="1" spc="-150" dirty="0">
                <a:latin typeface="Trebuchet MS"/>
                <a:cs typeface="Trebuchet MS"/>
              </a:rPr>
              <a:t>1</a:t>
            </a:r>
            <a:r>
              <a:rPr sz="2400" b="1" spc="50" dirty="0">
                <a:latin typeface="Trebuchet MS"/>
                <a:cs typeface="Trebuchet MS"/>
              </a:rPr>
              <a:t>)</a:t>
            </a:r>
            <a:r>
              <a:rPr sz="2400" b="1" spc="-254" dirty="0">
                <a:latin typeface="Trebuchet MS"/>
                <a:cs typeface="Trebuchet MS"/>
              </a:rPr>
              <a:t>.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5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ce</a:t>
            </a:r>
            <a:r>
              <a:rPr sz="2400" b="1" spc="-90" dirty="0">
                <a:latin typeface="Trebuchet MS"/>
                <a:cs typeface="Trebuchet MS"/>
              </a:rPr>
              <a:t>s</a:t>
            </a:r>
            <a:r>
              <a:rPr sz="2400" b="1" spc="-45" dirty="0">
                <a:latin typeface="Trebuchet MS"/>
                <a:cs typeface="Trebuchet MS"/>
              </a:rPr>
              <a:t>s</a:t>
            </a: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40" dirty="0">
                <a:latin typeface="Trebuchet MS"/>
                <a:cs typeface="Trebuchet MS"/>
              </a:rPr>
              <a:t>s</a:t>
            </a:r>
            <a:r>
              <a:rPr sz="2400" b="1" spc="-15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conc</a:t>
            </a:r>
            <a:r>
              <a:rPr sz="2400" b="1" spc="-125" dirty="0">
                <a:latin typeface="Trebuchet MS"/>
                <a:cs typeface="Trebuchet MS"/>
              </a:rPr>
              <a:t>e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10" dirty="0">
                <a:latin typeface="Trebuchet MS"/>
                <a:cs typeface="Trebuchet MS"/>
              </a:rPr>
              <a:t>tion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conception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système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automatisé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procède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par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trois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successives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qui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</a:pPr>
            <a:r>
              <a:rPr sz="2000" spc="-45" dirty="0">
                <a:latin typeface="Trebuchet MS"/>
                <a:cs typeface="Trebuchet MS"/>
              </a:rPr>
              <a:t>l’analyse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demande,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pré-étude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l’étude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l’automatisation.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6040" cy="338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notions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transitions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convergent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divergent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introduite.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  <a:tabLst>
                <a:tab pos="553720" algn="l"/>
              </a:tabLst>
            </a:pPr>
            <a:r>
              <a:rPr sz="2000" b="1" spc="-150" dirty="0">
                <a:solidFill>
                  <a:srgbClr val="0068FF"/>
                </a:solidFill>
                <a:latin typeface="Trebuchet MS"/>
                <a:cs typeface="Trebuchet MS"/>
              </a:rPr>
              <a:t>i.	</a:t>
            </a:r>
            <a:r>
              <a:rPr sz="2000" b="1" spc="-60" dirty="0">
                <a:solidFill>
                  <a:srgbClr val="0068FF"/>
                </a:solidFill>
                <a:latin typeface="Trebuchet MS"/>
                <a:cs typeface="Trebuchet MS"/>
              </a:rPr>
              <a:t>OU</a:t>
            </a:r>
            <a:r>
              <a:rPr sz="2000" b="1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0068FF"/>
                </a:solidFill>
                <a:latin typeface="Trebuchet MS"/>
                <a:cs typeface="Trebuchet MS"/>
              </a:rPr>
              <a:t>di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000" b="1" spc="-1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b="1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000" b="1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000" b="1" spc="-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000" b="1" spc="-140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000" b="1" spc="-10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b="1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>
              <a:lnSpc>
                <a:spcPct val="100000"/>
              </a:lnSpc>
              <a:spcBef>
                <a:spcPts val="1010"/>
              </a:spcBef>
              <a:tabLst>
                <a:tab pos="1142365" algn="l"/>
                <a:tab pos="1380490" algn="l"/>
                <a:tab pos="1892300" algn="l"/>
                <a:tab pos="2390775" algn="l"/>
                <a:tab pos="3533775" algn="l"/>
                <a:tab pos="4489450" algn="l"/>
                <a:tab pos="5410200" algn="l"/>
                <a:tab pos="5704205" algn="l"/>
                <a:tab pos="6195060" algn="l"/>
                <a:tab pos="7083425" algn="l"/>
                <a:tab pos="7449184" algn="l"/>
                <a:tab pos="8708390" algn="l"/>
                <a:tab pos="9140190" algn="l"/>
                <a:tab pos="9830435" algn="l"/>
              </a:tabLst>
            </a:pPr>
            <a:r>
              <a:rPr sz="2000" b="1" spc="-125" dirty="0">
                <a:latin typeface="Trebuchet MS"/>
                <a:cs typeface="Trebuchet MS"/>
              </a:rPr>
              <a:t>Ex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m</a:t>
            </a:r>
            <a:r>
              <a:rPr sz="2000" b="1" spc="-10" dirty="0">
                <a:latin typeface="Trebuchet MS"/>
                <a:cs typeface="Trebuchet MS"/>
              </a:rPr>
              <a:t>p</a:t>
            </a:r>
            <a:r>
              <a:rPr sz="2000" b="1" spc="-110" dirty="0">
                <a:latin typeface="Trebuchet MS"/>
                <a:cs typeface="Trebuchet MS"/>
              </a:rPr>
              <a:t>le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0" dirty="0">
                <a:latin typeface="Trebuchet MS"/>
                <a:cs typeface="Trebuchet MS"/>
              </a:rPr>
              <a:t>Su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90" dirty="0">
                <a:latin typeface="Trebuchet MS"/>
                <a:cs typeface="Trebuchet MS"/>
              </a:rPr>
              <a:t>ce</a:t>
            </a:r>
            <a:r>
              <a:rPr sz="2000" spc="-6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60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x</a:t>
            </a:r>
            <a:r>
              <a:rPr sz="2000" spc="-40" dirty="0">
                <a:latin typeface="Trebuchet MS"/>
                <a:cs typeface="Trebuchet MS"/>
              </a:rPr>
              <a:t>em</a:t>
            </a:r>
            <a:r>
              <a:rPr sz="2000" spc="-105" dirty="0">
                <a:latin typeface="Trebuchet MS"/>
                <a:cs typeface="Trebuchet MS"/>
              </a:rPr>
              <a:t>ple</a:t>
            </a:r>
            <a:r>
              <a:rPr sz="2000" spc="-80" dirty="0">
                <a:latin typeface="Trebuchet MS"/>
                <a:cs typeface="Trebuchet MS"/>
              </a:rPr>
              <a:t>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70" dirty="0">
                <a:latin typeface="Trebuchet MS"/>
                <a:cs typeface="Trebuchet MS"/>
              </a:rPr>
              <a:t>or</a:t>
            </a:r>
            <a:r>
              <a:rPr sz="2000" spc="55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14" dirty="0">
                <a:latin typeface="Trebuchet MS"/>
                <a:cs typeface="Trebuchet MS"/>
              </a:rPr>
              <a:t>l</a:t>
            </a:r>
            <a:r>
              <a:rPr sz="2000" spc="-204" dirty="0">
                <a:latin typeface="Trebuchet MS"/>
                <a:cs typeface="Trebuchet MS"/>
              </a:rPr>
              <a:t>’</a:t>
            </a:r>
            <a:r>
              <a:rPr sz="2000" spc="-100" dirty="0">
                <a:latin typeface="Trebuchet MS"/>
                <a:cs typeface="Trebuchet MS"/>
              </a:rPr>
              <a:t>ét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55" dirty="0">
                <a:latin typeface="Trebuchet MS"/>
                <a:cs typeface="Trebuchet MS"/>
              </a:rPr>
              <a:t>p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1	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ct</a:t>
            </a:r>
            <a:r>
              <a:rPr sz="2000" spc="-65" dirty="0">
                <a:latin typeface="Trebuchet MS"/>
                <a:cs typeface="Trebuchet MS"/>
              </a:rPr>
              <a:t>i</a:t>
            </a:r>
            <a:r>
              <a:rPr sz="2000" spc="-35" dirty="0">
                <a:latin typeface="Trebuchet MS"/>
                <a:cs typeface="Trebuchet MS"/>
              </a:rPr>
              <a:t>v</a:t>
            </a:r>
            <a:r>
              <a:rPr sz="2000" spc="-150" dirty="0">
                <a:latin typeface="Trebuchet MS"/>
                <a:cs typeface="Trebuchet MS"/>
              </a:rPr>
              <a:t>e,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0" dirty="0">
                <a:latin typeface="Trebuchet MS"/>
                <a:cs typeface="Trebuchet MS"/>
              </a:rPr>
              <a:t>v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ida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80" dirty="0">
                <a:latin typeface="Trebuchet MS"/>
                <a:cs typeface="Trebuchet MS"/>
              </a:rPr>
              <a:t>l’u</a:t>
            </a:r>
            <a:r>
              <a:rPr sz="2000" spc="-120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des  </a:t>
            </a:r>
            <a:r>
              <a:rPr sz="2000" spc="-60" dirty="0">
                <a:latin typeface="Trebuchet MS"/>
                <a:cs typeface="Trebuchet MS"/>
              </a:rPr>
              <a:t>réceptivités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Ri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conduit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l’activation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l’étape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sortie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correspondante.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32" y="4910328"/>
            <a:ext cx="3436451" cy="15057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2865" cy="338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notions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transitions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convergent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divergent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introduite.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  <a:tabLst>
                <a:tab pos="469900" algn="l"/>
              </a:tabLst>
            </a:pPr>
            <a:r>
              <a:rPr sz="2000" b="1" spc="-130" dirty="0">
                <a:solidFill>
                  <a:srgbClr val="0068FF"/>
                </a:solidFill>
                <a:latin typeface="Trebuchet MS"/>
                <a:cs typeface="Trebuchet MS"/>
              </a:rPr>
              <a:t>ii.	</a:t>
            </a:r>
            <a:r>
              <a:rPr sz="2000" b="1" spc="-60" dirty="0">
                <a:solidFill>
                  <a:srgbClr val="0068FF"/>
                </a:solidFill>
                <a:latin typeface="Trebuchet MS"/>
                <a:cs typeface="Trebuchet MS"/>
              </a:rPr>
              <a:t>OU</a:t>
            </a:r>
            <a:r>
              <a:rPr sz="2000" b="1" spc="1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0068FF"/>
                </a:solidFill>
                <a:latin typeface="Trebuchet MS"/>
                <a:cs typeface="Trebuchet MS"/>
              </a:rPr>
              <a:t>Convergeant</a:t>
            </a:r>
            <a:r>
              <a:rPr sz="2000" b="1" spc="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Après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l'évolution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dans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branche,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y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convergence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vers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étape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</a:pPr>
            <a:r>
              <a:rPr sz="2000" spc="-60" dirty="0">
                <a:latin typeface="Trebuchet MS"/>
                <a:cs typeface="Trebuchet MS"/>
              </a:rPr>
              <a:t>commune.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10"/>
              </a:spcBef>
            </a:pPr>
            <a:r>
              <a:rPr sz="2000" b="1" spc="-85" dirty="0">
                <a:latin typeface="Trebuchet MS"/>
                <a:cs typeface="Trebuchet MS"/>
              </a:rPr>
              <a:t>E</a:t>
            </a:r>
            <a:r>
              <a:rPr sz="2000" b="1" spc="-155" dirty="0">
                <a:latin typeface="Trebuchet MS"/>
                <a:cs typeface="Trebuchet MS"/>
              </a:rPr>
              <a:t>x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m</a:t>
            </a:r>
            <a:r>
              <a:rPr sz="2000" b="1" spc="-10" dirty="0">
                <a:latin typeface="Trebuchet MS"/>
                <a:cs typeface="Trebuchet MS"/>
              </a:rPr>
              <a:t>p</a:t>
            </a:r>
            <a:r>
              <a:rPr sz="2000" b="1" spc="-110" dirty="0">
                <a:latin typeface="Trebuchet MS"/>
                <a:cs typeface="Trebuchet MS"/>
              </a:rPr>
              <a:t>le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702" y="4687823"/>
            <a:ext cx="3743790" cy="1668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8148320" cy="351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ema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Trebuchet MS"/>
                <a:cs typeface="Trebuchet MS"/>
              </a:rPr>
              <a:t>q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224790" indent="-186690">
              <a:lnSpc>
                <a:spcPct val="100000"/>
              </a:lnSpc>
              <a:spcBef>
                <a:spcPts val="1025"/>
              </a:spcBef>
              <a:buChar char="-"/>
              <a:tabLst>
                <a:tab pos="225425" algn="l"/>
              </a:tabLst>
            </a:pPr>
            <a:r>
              <a:rPr sz="2000" spc="-15" dirty="0">
                <a:latin typeface="Trebuchet MS"/>
                <a:cs typeface="Trebuchet MS"/>
              </a:rPr>
              <a:t>Ap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ès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</a:t>
            </a:r>
            <a:r>
              <a:rPr sz="2000" spc="-6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di</a:t>
            </a:r>
            <a:r>
              <a:rPr sz="2000" spc="-55" dirty="0">
                <a:latin typeface="Trebuchet MS"/>
                <a:cs typeface="Trebuchet MS"/>
              </a:rPr>
              <a:t>v</a:t>
            </a:r>
            <a:r>
              <a:rPr sz="2000" spc="-11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g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nce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80" dirty="0">
                <a:latin typeface="Trebuchet MS"/>
                <a:cs typeface="Trebuchet MS"/>
              </a:rPr>
              <a:t>U</a:t>
            </a:r>
            <a:r>
              <a:rPr sz="2000" spc="-210" dirty="0">
                <a:latin typeface="Trebuchet MS"/>
                <a:cs typeface="Trebuchet MS"/>
              </a:rPr>
              <a:t>,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ou</a:t>
            </a:r>
            <a:r>
              <a:rPr sz="2000" spc="-55" dirty="0">
                <a:latin typeface="Trebuchet MS"/>
                <a:cs typeface="Trebuchet MS"/>
              </a:rPr>
              <a:t>v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</a:t>
            </a:r>
            <a:r>
              <a:rPr sz="2000" spc="-60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35" dirty="0">
                <a:latin typeface="Trebuchet MS"/>
                <a:cs typeface="Trebuchet MS"/>
              </a:rPr>
              <a:t>v</a:t>
            </a:r>
            <a:r>
              <a:rPr sz="2000" spc="-11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g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nce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U</a:t>
            </a:r>
            <a:r>
              <a:rPr sz="2000" spc="-2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24790" indent="-186690">
              <a:lnSpc>
                <a:spcPct val="100000"/>
              </a:lnSpc>
              <a:spcBef>
                <a:spcPts val="994"/>
              </a:spcBef>
              <a:buChar char="-"/>
              <a:tabLst>
                <a:tab pos="225425" algn="l"/>
              </a:tabLst>
            </a:pPr>
            <a:r>
              <a:rPr sz="2000" spc="-50" dirty="0">
                <a:latin typeface="Trebuchet MS"/>
                <a:cs typeface="Trebuchet MS"/>
              </a:rPr>
              <a:t>Le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nombre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branches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peut-être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supérieur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2.</a:t>
            </a:r>
            <a:endParaRPr sz="2000">
              <a:latin typeface="Trebuchet MS"/>
              <a:cs typeface="Trebuchet MS"/>
            </a:endParaRPr>
          </a:p>
          <a:p>
            <a:pPr marL="38735" marR="5080">
              <a:lnSpc>
                <a:spcPct val="141500"/>
              </a:lnSpc>
              <a:spcBef>
                <a:spcPts val="15"/>
              </a:spcBef>
              <a:buChar char="-"/>
              <a:tabLst>
                <a:tab pos="225425" algn="l"/>
              </a:tabLst>
            </a:pP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convergence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toutes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branches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ne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fait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pas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obligatoirement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au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même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endroit.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676" y="2703576"/>
            <a:ext cx="2211323" cy="3552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8312150" cy="461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080"/>
              </a:lnSpc>
            </a:pPr>
            <a:r>
              <a:rPr sz="2600" spc="-2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600" spc="-27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6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0068FF"/>
                </a:solidFill>
                <a:latin typeface="Trebuchet MS"/>
                <a:cs typeface="Trebuchet MS"/>
              </a:rPr>
              <a:t>St</a:t>
            </a:r>
            <a:r>
              <a:rPr sz="2600" spc="-5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600" spc="-75" dirty="0">
                <a:solidFill>
                  <a:srgbClr val="0068FF"/>
                </a:solidFill>
                <a:latin typeface="Trebuchet MS"/>
                <a:cs typeface="Trebuchet MS"/>
              </a:rPr>
              <a:t>uct</a:t>
            </a:r>
            <a:r>
              <a:rPr sz="2600" spc="-9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600" spc="-17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600" spc="-10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6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6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068FF"/>
                </a:solidFill>
                <a:latin typeface="Trebuchet MS"/>
                <a:cs typeface="Trebuchet MS"/>
              </a:rPr>
              <a:t>base</a:t>
            </a:r>
            <a:endParaRPr sz="26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60"/>
              </a:spcBef>
            </a:pPr>
            <a:r>
              <a:rPr sz="2200" b="1" spc="-165" dirty="0">
                <a:latin typeface="Trebuchet MS"/>
                <a:cs typeface="Trebuchet MS"/>
              </a:rPr>
              <a:t>2</a:t>
            </a:r>
            <a:r>
              <a:rPr sz="2200" b="1" spc="50" dirty="0">
                <a:latin typeface="Trebuchet MS"/>
                <a:cs typeface="Trebuchet MS"/>
              </a:rPr>
              <a:t>)</a:t>
            </a:r>
            <a:r>
              <a:rPr sz="2200" b="1" spc="-95" dirty="0">
                <a:latin typeface="Trebuchet MS"/>
                <a:cs typeface="Trebuchet MS"/>
              </a:rPr>
              <a:t> Séle</a:t>
            </a:r>
            <a:r>
              <a:rPr sz="2200" b="1" spc="-100" dirty="0">
                <a:latin typeface="Trebuchet MS"/>
                <a:cs typeface="Trebuchet MS"/>
              </a:rPr>
              <a:t>ction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-75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50" dirty="0">
                <a:latin typeface="Trebuchet MS"/>
                <a:cs typeface="Trebuchet MS"/>
              </a:rPr>
              <a:t>sé</a:t>
            </a:r>
            <a:r>
              <a:rPr sz="2200" b="1" spc="-110" dirty="0">
                <a:latin typeface="Trebuchet MS"/>
                <a:cs typeface="Trebuchet MS"/>
              </a:rPr>
              <a:t>qu</a:t>
            </a:r>
            <a:r>
              <a:rPr sz="2200" b="1" spc="-95" dirty="0">
                <a:latin typeface="Trebuchet MS"/>
                <a:cs typeface="Trebuchet MS"/>
              </a:rPr>
              <a:t>e</a:t>
            </a:r>
            <a:r>
              <a:rPr sz="2200" b="1" spc="-130" dirty="0">
                <a:latin typeface="Trebuchet MS"/>
                <a:cs typeface="Trebuchet MS"/>
              </a:rPr>
              <a:t>nce</a:t>
            </a:r>
            <a:r>
              <a:rPr sz="2200" b="1" spc="-100" dirty="0">
                <a:latin typeface="Trebuchet MS"/>
                <a:cs typeface="Trebuchet MS"/>
              </a:rPr>
              <a:t> ou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-40" dirty="0">
                <a:latin typeface="Trebuchet MS"/>
                <a:cs typeface="Trebuchet MS"/>
              </a:rPr>
              <a:t>Aiguillage</a:t>
            </a:r>
            <a:r>
              <a:rPr sz="2200" b="1" spc="-110" dirty="0">
                <a:latin typeface="Trebuchet MS"/>
                <a:cs typeface="Trebuchet MS"/>
              </a:rPr>
              <a:t> </a:t>
            </a:r>
            <a:r>
              <a:rPr sz="2200" b="1" spc="-17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35"/>
              </a:spcBef>
            </a:pPr>
            <a:r>
              <a:rPr sz="2200" b="1" spc="45" dirty="0">
                <a:latin typeface="Trebuchet MS"/>
                <a:cs typeface="Trebuchet MS"/>
              </a:rPr>
              <a:t>a</a:t>
            </a:r>
            <a:r>
              <a:rPr sz="2200" b="1" spc="40" dirty="0">
                <a:latin typeface="Trebuchet MS"/>
                <a:cs typeface="Trebuchet MS"/>
              </a:rPr>
              <a:t>)</a:t>
            </a:r>
            <a:r>
              <a:rPr sz="2200" b="1" spc="-235" dirty="0">
                <a:latin typeface="Trebuchet MS"/>
                <a:cs typeface="Trebuchet MS"/>
              </a:rPr>
              <a:t>.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Trebuchet MS"/>
                <a:cs typeface="Trebuchet MS"/>
              </a:rPr>
              <a:t>O</a:t>
            </a:r>
            <a:r>
              <a:rPr sz="2200" b="1" spc="-75" dirty="0">
                <a:latin typeface="Trebuchet MS"/>
                <a:cs typeface="Trebuchet MS"/>
              </a:rPr>
              <a:t>U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35" dirty="0">
                <a:latin typeface="Trebuchet MS"/>
                <a:cs typeface="Trebuchet MS"/>
              </a:rPr>
              <a:t>di</a:t>
            </a:r>
            <a:r>
              <a:rPr sz="2200" b="1" spc="-90" dirty="0">
                <a:latin typeface="Trebuchet MS"/>
                <a:cs typeface="Trebuchet MS"/>
              </a:rPr>
              <a:t>v</a:t>
            </a:r>
            <a:r>
              <a:rPr sz="2200" b="1" spc="-185" dirty="0">
                <a:latin typeface="Trebuchet MS"/>
                <a:cs typeface="Trebuchet MS"/>
              </a:rPr>
              <a:t>e</a:t>
            </a:r>
            <a:r>
              <a:rPr sz="2200" b="1" spc="-160" dirty="0">
                <a:latin typeface="Trebuchet MS"/>
                <a:cs typeface="Trebuchet MS"/>
              </a:rPr>
              <a:t>r</a:t>
            </a:r>
            <a:r>
              <a:rPr sz="2200" b="1" spc="-80" dirty="0">
                <a:latin typeface="Trebuchet MS"/>
                <a:cs typeface="Trebuchet MS"/>
              </a:rPr>
              <a:t>gen</a:t>
            </a:r>
            <a:r>
              <a:rPr sz="2200" b="1" spc="-55" dirty="0">
                <a:latin typeface="Trebuchet MS"/>
                <a:cs typeface="Trebuchet MS"/>
              </a:rPr>
              <a:t>t</a:t>
            </a:r>
            <a:r>
              <a:rPr sz="2200" b="1" spc="-130" dirty="0">
                <a:latin typeface="Trebuchet MS"/>
                <a:cs typeface="Trebuchet MS"/>
              </a:rPr>
              <a:t> </a:t>
            </a:r>
            <a:r>
              <a:rPr sz="2200" b="1" spc="-15" dirty="0">
                <a:latin typeface="Trebuchet MS"/>
                <a:cs typeface="Trebuchet MS"/>
              </a:rPr>
              <a:t>/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Trebuchet MS"/>
                <a:cs typeface="Trebuchet MS"/>
              </a:rPr>
              <a:t>Co</a:t>
            </a:r>
            <a:r>
              <a:rPr sz="2200" b="1" spc="-105" dirty="0">
                <a:latin typeface="Trebuchet MS"/>
                <a:cs typeface="Trebuchet MS"/>
              </a:rPr>
              <a:t>n</a:t>
            </a:r>
            <a:r>
              <a:rPr sz="2200" b="1" spc="-75" dirty="0">
                <a:latin typeface="Trebuchet MS"/>
                <a:cs typeface="Trebuchet MS"/>
              </a:rPr>
              <a:t>v</a:t>
            </a:r>
            <a:r>
              <a:rPr sz="2200" b="1" spc="-185" dirty="0">
                <a:latin typeface="Trebuchet MS"/>
                <a:cs typeface="Trebuchet MS"/>
              </a:rPr>
              <a:t>e</a:t>
            </a:r>
            <a:r>
              <a:rPr sz="2200" b="1" spc="-160" dirty="0">
                <a:latin typeface="Trebuchet MS"/>
                <a:cs typeface="Trebuchet MS"/>
              </a:rPr>
              <a:t>r</a:t>
            </a:r>
            <a:r>
              <a:rPr sz="2200" b="1" spc="-20" dirty="0">
                <a:latin typeface="Trebuchet MS"/>
                <a:cs typeface="Trebuchet MS"/>
              </a:rPr>
              <a:t>g</a:t>
            </a:r>
            <a:r>
              <a:rPr sz="2200" b="1" spc="5" dirty="0">
                <a:latin typeface="Trebuchet MS"/>
                <a:cs typeface="Trebuchet MS"/>
              </a:rPr>
              <a:t>e</a:t>
            </a:r>
            <a:r>
              <a:rPr sz="2200" b="1" spc="-55" dirty="0">
                <a:latin typeface="Trebuchet MS"/>
                <a:cs typeface="Trebuchet MS"/>
              </a:rPr>
              <a:t>ant</a:t>
            </a:r>
            <a:r>
              <a:rPr sz="2200" b="1" spc="-125" dirty="0">
                <a:latin typeface="Trebuchet MS"/>
                <a:cs typeface="Trebuchet MS"/>
              </a:rPr>
              <a:t> </a:t>
            </a:r>
            <a:r>
              <a:rPr sz="2200" b="1" spc="-170" dirty="0">
                <a:latin typeface="Trebuchet MS"/>
                <a:cs typeface="Trebuchet MS"/>
              </a:rPr>
              <a:t>: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200" spc="-40" dirty="0">
                <a:solidFill>
                  <a:srgbClr val="FF0000"/>
                </a:solidFill>
                <a:latin typeface="Trebuchet MS"/>
                <a:cs typeface="Trebuchet MS"/>
              </a:rPr>
              <a:t>ema</a:t>
            </a:r>
            <a:r>
              <a:rPr sz="2200" spc="-5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200" spc="-50" dirty="0">
                <a:solidFill>
                  <a:srgbClr val="FF0000"/>
                </a:solidFill>
                <a:latin typeface="Trebuchet MS"/>
                <a:cs typeface="Trebuchet MS"/>
              </a:rPr>
              <a:t>que</a:t>
            </a:r>
            <a:endParaRPr sz="2200">
              <a:latin typeface="Trebuchet MS"/>
              <a:cs typeface="Trebuchet MS"/>
            </a:endParaRPr>
          </a:p>
          <a:p>
            <a:pPr marL="38735" marR="5080">
              <a:lnSpc>
                <a:spcPct val="143800"/>
              </a:lnSpc>
              <a:spcBef>
                <a:spcPts val="20"/>
              </a:spcBef>
              <a:buChar char="-"/>
              <a:tabLst>
                <a:tab pos="216535" algn="l"/>
              </a:tabLst>
            </a:pPr>
            <a:r>
              <a:rPr sz="1900" spc="20" dirty="0">
                <a:latin typeface="Trebuchet MS"/>
                <a:cs typeface="Trebuchet MS"/>
              </a:rPr>
              <a:t>Dans </a:t>
            </a:r>
            <a:r>
              <a:rPr sz="1900" spc="-90" dirty="0">
                <a:latin typeface="Trebuchet MS"/>
                <a:cs typeface="Trebuchet MS"/>
              </a:rPr>
              <a:t>le </a:t>
            </a:r>
            <a:r>
              <a:rPr sz="1900" spc="15" dirty="0">
                <a:latin typeface="Trebuchet MS"/>
                <a:cs typeface="Trebuchet MS"/>
              </a:rPr>
              <a:t>cas </a:t>
            </a:r>
            <a:r>
              <a:rPr sz="1900" spc="-40" dirty="0">
                <a:latin typeface="Trebuchet MS"/>
                <a:cs typeface="Trebuchet MS"/>
              </a:rPr>
              <a:t>de </a:t>
            </a:r>
            <a:r>
              <a:rPr sz="1900" spc="-85" dirty="0">
                <a:latin typeface="Trebuchet MS"/>
                <a:cs typeface="Trebuchet MS"/>
              </a:rPr>
              <a:t>cette </a:t>
            </a:r>
            <a:r>
              <a:rPr sz="1900" spc="-65" dirty="0">
                <a:latin typeface="Trebuchet MS"/>
                <a:cs typeface="Trebuchet MS"/>
              </a:rPr>
              <a:t>structure </a:t>
            </a:r>
            <a:r>
              <a:rPr sz="1900" spc="-30" dirty="0">
                <a:latin typeface="Trebuchet MS"/>
                <a:cs typeface="Trebuchet MS"/>
              </a:rPr>
              <a:t>on </a:t>
            </a:r>
            <a:r>
              <a:rPr sz="1900" spc="-70" dirty="0">
                <a:latin typeface="Trebuchet MS"/>
                <a:cs typeface="Trebuchet MS"/>
              </a:rPr>
              <a:t>trouve </a:t>
            </a:r>
            <a:r>
              <a:rPr sz="1900" spc="-60" dirty="0">
                <a:latin typeface="Trebuchet MS"/>
                <a:cs typeface="Trebuchet MS"/>
              </a:rPr>
              <a:t>une </a:t>
            </a:r>
            <a:r>
              <a:rPr sz="1900" spc="-65" dirty="0">
                <a:latin typeface="Trebuchet MS"/>
                <a:cs typeface="Trebuchet MS"/>
              </a:rPr>
              <a:t>nouvelle </a:t>
            </a:r>
            <a:r>
              <a:rPr sz="1900" spc="-40" dirty="0">
                <a:latin typeface="Trebuchet MS"/>
                <a:cs typeface="Trebuchet MS"/>
              </a:rPr>
              <a:t>qui </a:t>
            </a:r>
            <a:r>
              <a:rPr sz="1900" spc="-35" dirty="0">
                <a:latin typeface="Trebuchet MS"/>
                <a:cs typeface="Trebuchet MS"/>
              </a:rPr>
              <a:t>est </a:t>
            </a:r>
            <a:r>
              <a:rPr sz="1900" spc="-20" dirty="0">
                <a:latin typeface="Trebuchet MS"/>
                <a:cs typeface="Trebuchet MS"/>
              </a:rPr>
              <a:t>la </a:t>
            </a:r>
            <a:r>
              <a:rPr sz="1900" spc="-65" dirty="0">
                <a:latin typeface="Trebuchet MS"/>
                <a:cs typeface="Trebuchet MS"/>
              </a:rPr>
              <a:t>structure 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exclusive,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effet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pour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obtenir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une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sélection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exclusive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entre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plusieurs 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évolutions </a:t>
            </a:r>
            <a:r>
              <a:rPr sz="1900" spc="-10" dirty="0">
                <a:latin typeface="Trebuchet MS"/>
                <a:cs typeface="Trebuchet MS"/>
              </a:rPr>
              <a:t>possibles </a:t>
            </a:r>
            <a:r>
              <a:rPr sz="1900" spc="65" dirty="0">
                <a:latin typeface="Trebuchet MS"/>
                <a:cs typeface="Trebuchet MS"/>
              </a:rPr>
              <a:t>à </a:t>
            </a:r>
            <a:r>
              <a:rPr sz="1900" spc="-50" dirty="0">
                <a:latin typeface="Trebuchet MS"/>
                <a:cs typeface="Trebuchet MS"/>
              </a:rPr>
              <a:t>partir </a:t>
            </a:r>
            <a:r>
              <a:rPr sz="1900" spc="-10" dirty="0">
                <a:latin typeface="Trebuchet MS"/>
                <a:cs typeface="Trebuchet MS"/>
              </a:rPr>
              <a:t>d'une </a:t>
            </a:r>
            <a:r>
              <a:rPr sz="1900" spc="-40" dirty="0">
                <a:latin typeface="Trebuchet MS"/>
                <a:cs typeface="Trebuchet MS"/>
              </a:rPr>
              <a:t>même </a:t>
            </a:r>
            <a:r>
              <a:rPr sz="1900" spc="-70" dirty="0">
                <a:latin typeface="Trebuchet MS"/>
                <a:cs typeface="Trebuchet MS"/>
              </a:rPr>
              <a:t>étape, </a:t>
            </a:r>
            <a:r>
              <a:rPr sz="1900" spc="-80" dirty="0">
                <a:latin typeface="Trebuchet MS"/>
                <a:cs typeface="Trebuchet MS"/>
              </a:rPr>
              <a:t>il </a:t>
            </a:r>
            <a:r>
              <a:rPr sz="1900" spc="-35" dirty="0">
                <a:latin typeface="Trebuchet MS"/>
                <a:cs typeface="Trebuchet MS"/>
              </a:rPr>
              <a:t>est </a:t>
            </a:r>
            <a:r>
              <a:rPr sz="1900" spc="-40" dirty="0">
                <a:latin typeface="Trebuchet MS"/>
                <a:cs typeface="Trebuchet MS"/>
              </a:rPr>
              <a:t>nécessaire de </a:t>
            </a:r>
            <a:r>
              <a:rPr sz="1900" spc="-5" dirty="0">
                <a:latin typeface="Trebuchet MS"/>
                <a:cs typeface="Trebuchet MS"/>
              </a:rPr>
              <a:t>s'assurer 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que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toutes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les</a:t>
            </a:r>
            <a:r>
              <a:rPr sz="1900" spc="-60" dirty="0">
                <a:latin typeface="Trebuchet MS"/>
                <a:cs typeface="Trebuchet MS"/>
              </a:rPr>
              <a:t> réceptivités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associées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aux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transitions </a:t>
            </a:r>
            <a:r>
              <a:rPr sz="1900" spc="-25" dirty="0">
                <a:latin typeface="Trebuchet MS"/>
                <a:cs typeface="Trebuchet MS"/>
              </a:rPr>
              <a:t>sont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exclusives,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c'est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à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dire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qu'elles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ne </a:t>
            </a:r>
            <a:r>
              <a:rPr sz="1900" spc="-50" dirty="0">
                <a:latin typeface="Trebuchet MS"/>
                <a:cs typeface="Trebuchet MS"/>
              </a:rPr>
              <a:t>peuvent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pas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être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vraies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simultanément.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Il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y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a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deux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d'exclusion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278130" lvl="1" indent="-175895">
              <a:lnSpc>
                <a:spcPct val="100000"/>
              </a:lnSpc>
              <a:spcBef>
                <a:spcPts val="1010"/>
              </a:spcBef>
              <a:buChar char="-"/>
              <a:tabLst>
                <a:tab pos="278765" algn="l"/>
              </a:tabLst>
            </a:pPr>
            <a:r>
              <a:rPr sz="1900" spc="-40" dirty="0">
                <a:latin typeface="Trebuchet MS"/>
                <a:cs typeface="Trebuchet MS"/>
              </a:rPr>
              <a:t>d'ordre </a:t>
            </a:r>
            <a:r>
              <a:rPr sz="1900" spc="-30" dirty="0">
                <a:latin typeface="Trebuchet MS"/>
                <a:cs typeface="Trebuchet MS"/>
              </a:rPr>
              <a:t>physique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(incompatibilité</a:t>
            </a:r>
            <a:r>
              <a:rPr sz="1900" spc="-35" dirty="0">
                <a:latin typeface="Trebuchet MS"/>
                <a:cs typeface="Trebuchet MS"/>
              </a:rPr>
              <a:t> mécanique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ou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temporelle)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204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278130" lvl="1" indent="-175895">
              <a:lnSpc>
                <a:spcPct val="100000"/>
              </a:lnSpc>
              <a:spcBef>
                <a:spcPts val="994"/>
              </a:spcBef>
              <a:buChar char="-"/>
              <a:tabLst>
                <a:tab pos="278765" algn="l"/>
              </a:tabLst>
            </a:pPr>
            <a:r>
              <a:rPr sz="1900" spc="-40" dirty="0">
                <a:latin typeface="Trebuchet MS"/>
                <a:cs typeface="Trebuchet MS"/>
              </a:rPr>
              <a:t>d'ordre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logique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ceci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se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manifeste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dans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l'écriture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-60" dirty="0">
                <a:latin typeface="Trebuchet MS"/>
                <a:cs typeface="Trebuchet MS"/>
              </a:rPr>
              <a:t> réceptivités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2636520"/>
            <a:ext cx="6042659" cy="37200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223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di</a:t>
            </a:r>
            <a:r>
              <a:rPr sz="2400" b="1" spc="-10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gen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Co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70" dirty="0">
                <a:latin typeface="Trebuchet MS"/>
                <a:cs typeface="Trebuchet MS"/>
              </a:rPr>
              <a:t>v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45" dirty="0">
                <a:latin typeface="Trebuchet MS"/>
                <a:cs typeface="Trebuchet MS"/>
              </a:rPr>
              <a:t>cis</a:t>
            </a:r>
            <a:r>
              <a:rPr sz="2400" spc="-5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b="1" spc="-285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ri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é</a:t>
            </a:r>
            <a:r>
              <a:rPr sz="2400" b="1" spc="-75" dirty="0">
                <a:latin typeface="Trebuchet MS"/>
                <a:cs typeface="Trebuchet MS"/>
              </a:rPr>
              <a:t>ces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944" y="2636520"/>
            <a:ext cx="6042659" cy="37200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4" dirty="0">
                <a:latin typeface="Trebuchet MS"/>
                <a:cs typeface="Trebuchet MS"/>
              </a:rPr>
              <a:t>x</a:t>
            </a:r>
            <a:r>
              <a:rPr sz="2400" spc="-130" dirty="0">
                <a:latin typeface="Trebuchet MS"/>
                <a:cs typeface="Trebuchet MS"/>
              </a:rPr>
              <a:t>er</a:t>
            </a:r>
            <a:r>
              <a:rPr sz="2400" spc="-45" dirty="0">
                <a:latin typeface="Trebuchet MS"/>
                <a:cs typeface="Trebuchet MS"/>
              </a:rPr>
              <a:t>cis</a:t>
            </a:r>
            <a:r>
              <a:rPr sz="2400" spc="-5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b="1" spc="-28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ri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é</a:t>
            </a:r>
            <a:r>
              <a:rPr sz="2400" b="1" spc="-70" dirty="0">
                <a:latin typeface="Trebuchet MS"/>
                <a:cs typeface="Trebuchet MS"/>
              </a:rPr>
              <a:t>ces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Trebuchet MS"/>
                <a:cs typeface="Trebuchet MS"/>
              </a:rPr>
              <a:t>Cahier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charges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1867" y="1540763"/>
            <a:ext cx="9488805" cy="4851400"/>
            <a:chOff x="1991867" y="1540763"/>
            <a:chExt cx="9488805" cy="4851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1540763"/>
              <a:ext cx="3749040" cy="2307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1867" y="3428999"/>
              <a:ext cx="8523732" cy="29626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4" dirty="0">
                <a:latin typeface="Trebuchet MS"/>
                <a:cs typeface="Trebuchet MS"/>
              </a:rPr>
              <a:t>x</a:t>
            </a:r>
            <a:r>
              <a:rPr sz="2400" spc="-130" dirty="0">
                <a:latin typeface="Trebuchet MS"/>
                <a:cs typeface="Trebuchet MS"/>
              </a:rPr>
              <a:t>er</a:t>
            </a:r>
            <a:r>
              <a:rPr sz="2400" spc="-45" dirty="0">
                <a:latin typeface="Trebuchet MS"/>
                <a:cs typeface="Trebuchet MS"/>
              </a:rPr>
              <a:t>cis</a:t>
            </a:r>
            <a:r>
              <a:rPr sz="2400" spc="-5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b="1" spc="-28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ri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é</a:t>
            </a:r>
            <a:r>
              <a:rPr sz="2400" b="1" spc="-70" dirty="0">
                <a:latin typeface="Trebuchet MS"/>
                <a:cs typeface="Trebuchet MS"/>
              </a:rPr>
              <a:t>ces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Trebuchet MS"/>
                <a:cs typeface="Trebuchet MS"/>
              </a:rPr>
              <a:t>Cahier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charges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59" y="2471927"/>
            <a:ext cx="5984747" cy="3683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4" dirty="0">
                <a:latin typeface="Trebuchet MS"/>
                <a:cs typeface="Trebuchet MS"/>
              </a:rPr>
              <a:t>x</a:t>
            </a:r>
            <a:r>
              <a:rPr sz="2400" spc="-130" dirty="0">
                <a:latin typeface="Trebuchet MS"/>
                <a:cs typeface="Trebuchet MS"/>
              </a:rPr>
              <a:t>er</a:t>
            </a:r>
            <a:r>
              <a:rPr sz="2400" spc="-45" dirty="0">
                <a:latin typeface="Trebuchet MS"/>
                <a:cs typeface="Trebuchet MS"/>
              </a:rPr>
              <a:t>cis</a:t>
            </a:r>
            <a:r>
              <a:rPr sz="2400" spc="-5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b="1" spc="-28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ri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é</a:t>
            </a:r>
            <a:r>
              <a:rPr sz="2400" b="1" spc="-70" dirty="0">
                <a:latin typeface="Trebuchet MS"/>
                <a:cs typeface="Trebuchet MS"/>
              </a:rPr>
              <a:t>ces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Trebuchet MS"/>
                <a:cs typeface="Trebuchet MS"/>
              </a:rPr>
              <a:t>Cahier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charges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40" y="2065020"/>
            <a:ext cx="7132319" cy="444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4" dirty="0">
                <a:latin typeface="Trebuchet MS"/>
                <a:cs typeface="Trebuchet MS"/>
              </a:rPr>
              <a:t>x</a:t>
            </a:r>
            <a:r>
              <a:rPr sz="2400" spc="-130" dirty="0">
                <a:latin typeface="Trebuchet MS"/>
                <a:cs typeface="Trebuchet MS"/>
              </a:rPr>
              <a:t>er</a:t>
            </a:r>
            <a:r>
              <a:rPr sz="2400" spc="-45" dirty="0">
                <a:latin typeface="Trebuchet MS"/>
                <a:cs typeface="Trebuchet MS"/>
              </a:rPr>
              <a:t>cis</a:t>
            </a:r>
            <a:r>
              <a:rPr sz="2400" spc="-5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b="1" spc="-280" dirty="0">
                <a:latin typeface="Trebuchet MS"/>
                <a:cs typeface="Trebuchet MS"/>
              </a:rPr>
              <a:t>T</a:t>
            </a:r>
            <a:r>
              <a:rPr sz="2400" b="1" spc="-140" dirty="0">
                <a:latin typeface="Trebuchet MS"/>
                <a:cs typeface="Trebuchet MS"/>
              </a:rPr>
              <a:t>ri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é</a:t>
            </a:r>
            <a:r>
              <a:rPr sz="2400" b="1" spc="-70" dirty="0">
                <a:latin typeface="Trebuchet MS"/>
                <a:cs typeface="Trebuchet MS"/>
              </a:rPr>
              <a:t>ces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10"/>
              </a:spcBef>
            </a:pPr>
            <a:r>
              <a:rPr sz="2400" spc="-40" dirty="0"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1914144"/>
            <a:ext cx="3022092" cy="4241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525895" cy="258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105" dirty="0">
                <a:latin typeface="Trebuchet MS"/>
                <a:cs typeface="Trebuchet MS"/>
              </a:rPr>
              <a:t>b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50" dirty="0">
                <a:latin typeface="Trebuchet MS"/>
                <a:cs typeface="Trebuchet MS"/>
              </a:rPr>
              <a:t>S</a:t>
            </a:r>
            <a:r>
              <a:rPr sz="2400" b="1" spc="45" dirty="0">
                <a:latin typeface="Trebuchet MS"/>
                <a:cs typeface="Trebuchet MS"/>
              </a:rPr>
              <a:t>a</a:t>
            </a:r>
            <a:r>
              <a:rPr sz="2400" b="1" spc="-165" dirty="0">
                <a:latin typeface="Trebuchet MS"/>
                <a:cs typeface="Trebuchet MS"/>
              </a:rPr>
              <a:t>u</a:t>
            </a:r>
            <a:r>
              <a:rPr sz="2400" b="1" spc="-110" dirty="0">
                <a:latin typeface="Trebuchet MS"/>
                <a:cs typeface="Trebuchet MS"/>
              </a:rPr>
              <a:t>t </a:t>
            </a:r>
            <a:r>
              <a:rPr sz="2400" b="1" spc="40" dirty="0">
                <a:latin typeface="Trebuchet MS"/>
                <a:cs typeface="Trebuchet MS"/>
              </a:rPr>
              <a:t>d</a:t>
            </a:r>
            <a:r>
              <a:rPr sz="2400" b="1" spc="-45" dirty="0">
                <a:latin typeface="Trebuchet MS"/>
                <a:cs typeface="Trebuchet MS"/>
              </a:rPr>
              <a:t>'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60" dirty="0">
                <a:latin typeface="Trebuchet MS"/>
                <a:cs typeface="Trebuchet MS"/>
              </a:rPr>
              <a:t>p</a:t>
            </a:r>
            <a:r>
              <a:rPr sz="2400" b="1" spc="-175" dirty="0">
                <a:latin typeface="Trebuchet MS"/>
                <a:cs typeface="Trebuchet MS"/>
              </a:rPr>
              <a:t>e: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saut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45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v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ct val="104000"/>
              </a:lnSpc>
              <a:spcBef>
                <a:spcPts val="1310"/>
              </a:spcBef>
              <a:tabLst>
                <a:tab pos="1275080" algn="l"/>
                <a:tab pos="2249170" algn="l"/>
                <a:tab pos="2704465" algn="l"/>
                <a:tab pos="3579495" algn="l"/>
                <a:tab pos="4160520" algn="l"/>
                <a:tab pos="4614545" algn="l"/>
                <a:tab pos="5769610" algn="l"/>
              </a:tabLst>
            </a:pP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100" dirty="0">
                <a:latin typeface="Trebuchet MS"/>
                <a:cs typeface="Trebuchet MS"/>
              </a:rPr>
              <a:t>er</a:t>
            </a:r>
            <a:r>
              <a:rPr sz="2000" spc="-55" dirty="0">
                <a:latin typeface="Trebuchet MS"/>
                <a:cs typeface="Trebuchet MS"/>
              </a:rPr>
              <a:t>met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sau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-95" dirty="0">
                <a:latin typeface="Trebuchet MS"/>
                <a:cs typeface="Trebuchet MS"/>
              </a:rPr>
              <a:t>er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0" dirty="0">
                <a:latin typeface="Trebuchet MS"/>
                <a:cs typeface="Trebuchet MS"/>
              </a:rPr>
              <a:t>plusie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0" dirty="0">
                <a:latin typeface="Trebuchet MS"/>
                <a:cs typeface="Trebuchet MS"/>
              </a:rPr>
              <a:t>ét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5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es  </a:t>
            </a:r>
            <a:r>
              <a:rPr sz="2000" spc="-70" dirty="0">
                <a:latin typeface="Trebuchet MS"/>
                <a:cs typeface="Trebuchet MS"/>
              </a:rPr>
              <a:t>lo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sq</a:t>
            </a:r>
            <a:r>
              <a:rPr sz="2000" dirty="0">
                <a:latin typeface="Trebuchet MS"/>
                <a:cs typeface="Trebuchet MS"/>
              </a:rPr>
              <a:t>u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tions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45" dirty="0">
                <a:latin typeface="Trebuchet MS"/>
                <a:cs typeface="Trebuchet MS"/>
              </a:rPr>
              <a:t>iser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vienn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inut</a:t>
            </a:r>
            <a:r>
              <a:rPr sz="2000" spc="-80" dirty="0">
                <a:latin typeface="Trebuchet MS"/>
                <a:cs typeface="Trebuchet MS"/>
              </a:rPr>
              <a:t>il</a:t>
            </a:r>
            <a:r>
              <a:rPr sz="2000" spc="-10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378950" cy="437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2940"/>
              </a:lnSpc>
            </a:pPr>
            <a:r>
              <a:rPr sz="26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600" spc="-27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6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6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600" spc="-114" dirty="0">
                <a:solidFill>
                  <a:srgbClr val="0068FF"/>
                </a:solidFill>
                <a:latin typeface="Trebuchet MS"/>
                <a:cs typeface="Trebuchet MS"/>
              </a:rPr>
              <a:t>nt</a:t>
            </a:r>
            <a:r>
              <a:rPr sz="2600" spc="-1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60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600" spc="-25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600" spc="-3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600" spc="-75" dirty="0">
                <a:solidFill>
                  <a:srgbClr val="0068FF"/>
                </a:solidFill>
                <a:latin typeface="Trebuchet MS"/>
                <a:cs typeface="Trebuchet MS"/>
              </a:rPr>
              <a:t>ction</a:t>
            </a:r>
            <a:endParaRPr sz="26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200" b="1" spc="-140" dirty="0">
                <a:latin typeface="Trebuchet MS"/>
                <a:cs typeface="Trebuchet MS"/>
              </a:rPr>
              <a:t>1</a:t>
            </a:r>
            <a:r>
              <a:rPr sz="2200" b="1" spc="40" dirty="0">
                <a:latin typeface="Trebuchet MS"/>
                <a:cs typeface="Trebuchet MS"/>
              </a:rPr>
              <a:t>)</a:t>
            </a:r>
            <a:r>
              <a:rPr sz="2200" b="1" spc="-235" dirty="0">
                <a:latin typeface="Trebuchet MS"/>
                <a:cs typeface="Trebuchet MS"/>
              </a:rPr>
              <a:t>.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65" dirty="0">
                <a:latin typeface="Trebuchet MS"/>
                <a:cs typeface="Trebuchet MS"/>
              </a:rPr>
              <a:t>L</a:t>
            </a:r>
            <a:r>
              <a:rPr sz="2200" b="1" spc="-14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p</a:t>
            </a:r>
            <a:r>
              <a:rPr sz="2200" b="1" spc="-90" dirty="0">
                <a:latin typeface="Trebuchet MS"/>
                <a:cs typeface="Trebuchet MS"/>
              </a:rPr>
              <a:t>r</a:t>
            </a:r>
            <a:r>
              <a:rPr sz="2200" b="1" spc="-55" dirty="0">
                <a:latin typeface="Trebuchet MS"/>
                <a:cs typeface="Trebuchet MS"/>
              </a:rPr>
              <a:t>o</a:t>
            </a:r>
            <a:r>
              <a:rPr sz="2200" b="1" spc="-75" dirty="0">
                <a:latin typeface="Trebuchet MS"/>
                <a:cs typeface="Trebuchet MS"/>
              </a:rPr>
              <a:t>ce</a:t>
            </a:r>
            <a:r>
              <a:rPr sz="2200" b="1" spc="-85" dirty="0">
                <a:latin typeface="Trebuchet MS"/>
                <a:cs typeface="Trebuchet MS"/>
              </a:rPr>
              <a:t>s</a:t>
            </a:r>
            <a:r>
              <a:rPr sz="2200" b="1" spc="-25" dirty="0">
                <a:latin typeface="Trebuchet MS"/>
                <a:cs typeface="Trebuchet MS"/>
              </a:rPr>
              <a:t>sus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-75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85" dirty="0">
                <a:latin typeface="Trebuchet MS"/>
                <a:cs typeface="Trebuchet MS"/>
              </a:rPr>
              <a:t>conce</a:t>
            </a:r>
            <a:r>
              <a:rPr sz="2200" b="1" spc="-100" dirty="0">
                <a:latin typeface="Trebuchet MS"/>
                <a:cs typeface="Trebuchet MS"/>
              </a:rPr>
              <a:t>p</a:t>
            </a:r>
            <a:r>
              <a:rPr sz="2200" b="1" spc="-75" dirty="0">
                <a:latin typeface="Trebuchet MS"/>
                <a:cs typeface="Trebuchet MS"/>
              </a:rPr>
              <a:t>ti</a:t>
            </a:r>
            <a:r>
              <a:rPr sz="2200" b="1" spc="-114" dirty="0">
                <a:latin typeface="Trebuchet MS"/>
                <a:cs typeface="Trebuchet MS"/>
              </a:rPr>
              <a:t>o</a:t>
            </a:r>
            <a:r>
              <a:rPr sz="2200" b="1" spc="-140" dirty="0">
                <a:latin typeface="Trebuchet MS"/>
                <a:cs typeface="Trebuchet MS"/>
              </a:rPr>
              <a:t>n</a:t>
            </a:r>
            <a:r>
              <a:rPr sz="2200" b="1" spc="-17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35"/>
              </a:spcBef>
            </a:pPr>
            <a:r>
              <a:rPr sz="2200" b="1" spc="40" dirty="0">
                <a:latin typeface="Trebuchet MS"/>
                <a:cs typeface="Trebuchet MS"/>
              </a:rPr>
              <a:t>a</a:t>
            </a:r>
            <a:r>
              <a:rPr sz="2200" b="1" spc="50" dirty="0">
                <a:latin typeface="Trebuchet MS"/>
                <a:cs typeface="Trebuchet MS"/>
              </a:rPr>
              <a:t>)</a:t>
            </a:r>
            <a:r>
              <a:rPr sz="2200" b="1" spc="-235" dirty="0">
                <a:latin typeface="Trebuchet MS"/>
                <a:cs typeface="Trebuchet MS"/>
              </a:rPr>
              <a:t>.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210" dirty="0">
                <a:latin typeface="Trebuchet MS"/>
                <a:cs typeface="Trebuchet MS"/>
              </a:rPr>
              <a:t>L</a:t>
            </a:r>
            <a:r>
              <a:rPr sz="2200" b="1" spc="-265" dirty="0">
                <a:latin typeface="Trebuchet MS"/>
                <a:cs typeface="Trebuchet MS"/>
              </a:rPr>
              <a:t>’</a:t>
            </a:r>
            <a:r>
              <a:rPr sz="2200" b="1" spc="-20" dirty="0">
                <a:latin typeface="Trebuchet MS"/>
                <a:cs typeface="Trebuchet MS"/>
              </a:rPr>
              <a:t>an</a:t>
            </a:r>
            <a:r>
              <a:rPr sz="2200" b="1" spc="-15" dirty="0">
                <a:latin typeface="Trebuchet MS"/>
                <a:cs typeface="Trebuchet MS"/>
              </a:rPr>
              <a:t>al</a:t>
            </a:r>
            <a:r>
              <a:rPr sz="2200" b="1" spc="-85" dirty="0">
                <a:latin typeface="Trebuchet MS"/>
                <a:cs typeface="Trebuchet MS"/>
              </a:rPr>
              <a:t>y</a:t>
            </a:r>
            <a:r>
              <a:rPr sz="2200" b="1" spc="-60" dirty="0">
                <a:latin typeface="Trebuchet MS"/>
                <a:cs typeface="Trebuchet MS"/>
              </a:rPr>
              <a:t>se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la</a:t>
            </a:r>
            <a:r>
              <a:rPr sz="2200" b="1" spc="-110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Trebuchet MS"/>
                <a:cs typeface="Trebuchet MS"/>
              </a:rPr>
              <a:t>d</a:t>
            </a:r>
            <a:r>
              <a:rPr sz="2200" b="1" spc="-75" dirty="0">
                <a:latin typeface="Trebuchet MS"/>
                <a:cs typeface="Trebuchet MS"/>
              </a:rPr>
              <a:t>e</a:t>
            </a:r>
            <a:r>
              <a:rPr sz="2200" b="1" spc="45" dirty="0">
                <a:latin typeface="Trebuchet MS"/>
                <a:cs typeface="Trebuchet MS"/>
              </a:rPr>
              <a:t>m</a:t>
            </a:r>
            <a:r>
              <a:rPr sz="2200" b="1" spc="30" dirty="0">
                <a:latin typeface="Trebuchet MS"/>
                <a:cs typeface="Trebuchet MS"/>
              </a:rPr>
              <a:t>a</a:t>
            </a:r>
            <a:r>
              <a:rPr sz="2200" b="1" spc="-105" dirty="0">
                <a:latin typeface="Trebuchet MS"/>
                <a:cs typeface="Trebuchet MS"/>
              </a:rPr>
              <a:t>nde</a:t>
            </a:r>
            <a:endParaRPr sz="2200">
              <a:latin typeface="Trebuchet MS"/>
              <a:cs typeface="Trebuchet MS"/>
            </a:endParaRPr>
          </a:p>
          <a:p>
            <a:pPr marL="38735" marR="390525">
              <a:lnSpc>
                <a:spcPct val="133700"/>
              </a:lnSpc>
              <a:spcBef>
                <a:spcPts val="25"/>
              </a:spcBef>
            </a:pPr>
            <a:r>
              <a:rPr sz="1900" spc="-70" dirty="0">
                <a:latin typeface="Trebuchet MS"/>
                <a:cs typeface="Trebuchet MS"/>
              </a:rPr>
              <a:t>Cette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étape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a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pour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objectif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la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rédaction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du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cahier </a:t>
            </a:r>
            <a:r>
              <a:rPr sz="1900" spc="-10" dirty="0">
                <a:latin typeface="Trebuchet MS"/>
                <a:cs typeface="Trebuchet MS"/>
              </a:rPr>
              <a:t>des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charges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en</a:t>
            </a:r>
            <a:r>
              <a:rPr sz="1900" spc="-60" dirty="0">
                <a:latin typeface="Trebuchet MS"/>
                <a:cs typeface="Trebuchet MS"/>
              </a:rPr>
              <a:t> fonction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besoins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exprimés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par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le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client.</a:t>
            </a:r>
            <a:endParaRPr sz="1900">
              <a:latin typeface="Trebuchet MS"/>
              <a:cs typeface="Trebuchet MS"/>
            </a:endParaRPr>
          </a:p>
          <a:p>
            <a:pPr marL="38735" marR="5080">
              <a:lnSpc>
                <a:spcPct val="133800"/>
              </a:lnSpc>
              <a:spcBef>
                <a:spcPts val="10"/>
              </a:spcBef>
            </a:pPr>
            <a:r>
              <a:rPr sz="1900" spc="5" dirty="0">
                <a:latin typeface="Trebuchet MS"/>
                <a:cs typeface="Trebuchet MS"/>
              </a:rPr>
              <a:t>Au-delà </a:t>
            </a:r>
            <a:r>
              <a:rPr sz="1900" spc="-5" dirty="0">
                <a:latin typeface="Trebuchet MS"/>
                <a:cs typeface="Trebuchet MS"/>
              </a:rPr>
              <a:t>des </a:t>
            </a:r>
            <a:r>
              <a:rPr sz="1900" spc="-15" dirty="0">
                <a:latin typeface="Trebuchet MS"/>
                <a:cs typeface="Trebuchet MS"/>
              </a:rPr>
              <a:t>aspects </a:t>
            </a:r>
            <a:r>
              <a:rPr sz="1900" spc="-60" dirty="0">
                <a:latin typeface="Trebuchet MS"/>
                <a:cs typeface="Trebuchet MS"/>
              </a:rPr>
              <a:t>purement </a:t>
            </a:r>
            <a:r>
              <a:rPr sz="1900" spc="-65" dirty="0">
                <a:latin typeface="Trebuchet MS"/>
                <a:cs typeface="Trebuchet MS"/>
              </a:rPr>
              <a:t>techniques, </a:t>
            </a:r>
            <a:r>
              <a:rPr sz="1900" spc="-80" dirty="0">
                <a:latin typeface="Trebuchet MS"/>
                <a:cs typeface="Trebuchet MS"/>
              </a:rPr>
              <a:t>il </a:t>
            </a:r>
            <a:r>
              <a:rPr sz="1900" spc="-55" dirty="0">
                <a:latin typeface="Trebuchet MS"/>
                <a:cs typeface="Trebuchet MS"/>
              </a:rPr>
              <a:t>convient </a:t>
            </a:r>
            <a:r>
              <a:rPr sz="1900" spc="-5" dirty="0">
                <a:latin typeface="Trebuchet MS"/>
                <a:cs typeface="Trebuchet MS"/>
              </a:rPr>
              <a:t>dès </a:t>
            </a:r>
            <a:r>
              <a:rPr sz="1900" spc="-85" dirty="0">
                <a:latin typeface="Trebuchet MS"/>
                <a:cs typeface="Trebuchet MS"/>
              </a:rPr>
              <a:t>cette </a:t>
            </a:r>
            <a:r>
              <a:rPr sz="1900" spc="-40" dirty="0">
                <a:latin typeface="Trebuchet MS"/>
                <a:cs typeface="Trebuchet MS"/>
              </a:rPr>
              <a:t>étape de s’assurer que 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l’automatisation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apporte </a:t>
            </a:r>
            <a:r>
              <a:rPr sz="1900" spc="-60" dirty="0">
                <a:latin typeface="Trebuchet MS"/>
                <a:cs typeface="Trebuchet MS"/>
              </a:rPr>
              <a:t>une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réelle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valeur </a:t>
            </a:r>
            <a:r>
              <a:rPr sz="1900" spc="-90" dirty="0">
                <a:latin typeface="Trebuchet MS"/>
                <a:cs typeface="Trebuchet MS"/>
              </a:rPr>
              <a:t>ajoutée.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C’est-à-dire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que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l’investissement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pour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l’automatisation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:études,</a:t>
            </a:r>
            <a:r>
              <a:rPr sz="1900" spc="-55" dirty="0">
                <a:latin typeface="Trebuchet MS"/>
                <a:cs typeface="Trebuchet MS"/>
              </a:rPr>
              <a:t> équipements,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réalisations,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mise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point,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formations,</a:t>
            </a:r>
            <a:r>
              <a:rPr sz="1900" spc="-35" dirty="0">
                <a:latin typeface="Trebuchet MS"/>
                <a:cs typeface="Trebuchet MS"/>
              </a:rPr>
              <a:t> frais 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financiers,... </a:t>
            </a:r>
            <a:r>
              <a:rPr sz="1900" spc="-35" dirty="0">
                <a:latin typeface="Trebuchet MS"/>
                <a:cs typeface="Trebuchet MS"/>
              </a:rPr>
              <a:t>est </a:t>
            </a:r>
            <a:r>
              <a:rPr sz="1900" spc="-80" dirty="0">
                <a:latin typeface="Trebuchet MS"/>
                <a:cs typeface="Trebuchet MS"/>
              </a:rPr>
              <a:t>inférieur </a:t>
            </a:r>
            <a:r>
              <a:rPr sz="1900" dirty="0">
                <a:latin typeface="Trebuchet MS"/>
                <a:cs typeface="Trebuchet MS"/>
              </a:rPr>
              <a:t>aux </a:t>
            </a:r>
            <a:r>
              <a:rPr sz="1900" spc="10" dirty="0">
                <a:latin typeface="Trebuchet MS"/>
                <a:cs typeface="Trebuchet MS"/>
              </a:rPr>
              <a:t>gains </a:t>
            </a:r>
            <a:r>
              <a:rPr sz="1900" spc="-60" dirty="0">
                <a:latin typeface="Trebuchet MS"/>
                <a:cs typeface="Trebuchet MS"/>
              </a:rPr>
              <a:t>directs </a:t>
            </a:r>
            <a:r>
              <a:rPr sz="1900" spc="-45" dirty="0">
                <a:latin typeface="Trebuchet MS"/>
                <a:cs typeface="Trebuchet MS"/>
              </a:rPr>
              <a:t>induits </a:t>
            </a:r>
            <a:r>
              <a:rPr sz="1900" spc="-30" dirty="0">
                <a:latin typeface="Trebuchet MS"/>
                <a:cs typeface="Trebuchet MS"/>
              </a:rPr>
              <a:t>sur </a:t>
            </a:r>
            <a:r>
              <a:rPr sz="1900" spc="-20" dirty="0">
                <a:latin typeface="Trebuchet MS"/>
                <a:cs typeface="Trebuchet MS"/>
              </a:rPr>
              <a:t>la </a:t>
            </a:r>
            <a:r>
              <a:rPr sz="1900" spc="-45" dirty="0">
                <a:latin typeface="Trebuchet MS"/>
                <a:cs typeface="Trebuchet MS"/>
              </a:rPr>
              <a:t>production </a:t>
            </a:r>
            <a:r>
              <a:rPr sz="1900" spc="-125" dirty="0">
                <a:latin typeface="Trebuchet MS"/>
                <a:cs typeface="Trebuchet MS"/>
              </a:rPr>
              <a:t>: </a:t>
            </a:r>
            <a:r>
              <a:rPr sz="1900" spc="-35" dirty="0">
                <a:latin typeface="Trebuchet MS"/>
                <a:cs typeface="Trebuchet MS"/>
              </a:rPr>
              <a:t>économies </a:t>
            </a:r>
            <a:r>
              <a:rPr sz="1900" spc="-40" dirty="0">
                <a:latin typeface="Trebuchet MS"/>
                <a:cs typeface="Trebuchet MS"/>
              </a:rPr>
              <a:t>de </a:t>
            </a:r>
            <a:r>
              <a:rPr sz="1900" spc="-15" dirty="0">
                <a:latin typeface="Trebuchet MS"/>
                <a:cs typeface="Trebuchet MS"/>
              </a:rPr>
              <a:t>main 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d’œuvre,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matières,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d’énergie,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amélioration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la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qualité </a:t>
            </a:r>
            <a:r>
              <a:rPr sz="1900" spc="-210" dirty="0">
                <a:latin typeface="Trebuchet MS"/>
                <a:cs typeface="Trebuchet MS"/>
              </a:rPr>
              <a:t>...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1914144"/>
            <a:ext cx="3022092" cy="4241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524625" cy="319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 algn="just">
              <a:lnSpc>
                <a:spcPct val="100000"/>
              </a:lnSpc>
              <a:spcBef>
                <a:spcPts val="710"/>
              </a:spcBef>
            </a:pPr>
            <a:r>
              <a:rPr sz="2400" b="1" spc="-105" dirty="0">
                <a:latin typeface="Trebuchet MS"/>
                <a:cs typeface="Trebuchet MS"/>
              </a:rPr>
              <a:t>b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50" dirty="0">
                <a:latin typeface="Trebuchet MS"/>
                <a:cs typeface="Trebuchet MS"/>
              </a:rPr>
              <a:t>S</a:t>
            </a:r>
            <a:r>
              <a:rPr sz="2400" b="1" spc="45" dirty="0">
                <a:latin typeface="Trebuchet MS"/>
                <a:cs typeface="Trebuchet MS"/>
              </a:rPr>
              <a:t>a</a:t>
            </a:r>
            <a:r>
              <a:rPr sz="2400" b="1" spc="-165" dirty="0">
                <a:latin typeface="Trebuchet MS"/>
                <a:cs typeface="Trebuchet MS"/>
              </a:rPr>
              <a:t>u</a:t>
            </a:r>
            <a:r>
              <a:rPr sz="2400" b="1" spc="-110" dirty="0">
                <a:latin typeface="Trebuchet MS"/>
                <a:cs typeface="Trebuchet MS"/>
              </a:rPr>
              <a:t>t </a:t>
            </a:r>
            <a:r>
              <a:rPr sz="2400" b="1" spc="40" dirty="0">
                <a:latin typeface="Trebuchet MS"/>
                <a:cs typeface="Trebuchet MS"/>
              </a:rPr>
              <a:t>d</a:t>
            </a:r>
            <a:r>
              <a:rPr sz="2400" b="1" spc="-45" dirty="0">
                <a:latin typeface="Trebuchet MS"/>
                <a:cs typeface="Trebuchet MS"/>
              </a:rPr>
              <a:t>'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60" dirty="0">
                <a:latin typeface="Trebuchet MS"/>
                <a:cs typeface="Trebuchet MS"/>
              </a:rPr>
              <a:t>p</a:t>
            </a:r>
            <a:r>
              <a:rPr sz="2400" b="1" spc="-175" dirty="0">
                <a:latin typeface="Trebuchet MS"/>
                <a:cs typeface="Trebuchet MS"/>
              </a:rPr>
              <a:t>e: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saut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45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v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 algn="just">
              <a:lnSpc>
                <a:spcPct val="101400"/>
              </a:lnSpc>
              <a:spcBef>
                <a:spcPts val="1375"/>
              </a:spcBef>
            </a:pPr>
            <a:r>
              <a:rPr sz="2000" spc="30" dirty="0">
                <a:latin typeface="Trebuchet MS"/>
                <a:cs typeface="Trebuchet MS"/>
              </a:rPr>
              <a:t>Dans </a:t>
            </a:r>
            <a:r>
              <a:rPr sz="2000" spc="-50" dirty="0">
                <a:latin typeface="Trebuchet MS"/>
                <a:cs typeface="Trebuchet MS"/>
              </a:rPr>
              <a:t>l'exemple </a:t>
            </a:r>
            <a:r>
              <a:rPr sz="2000" spc="-60" dirty="0">
                <a:latin typeface="Trebuchet MS"/>
                <a:cs typeface="Trebuchet MS"/>
              </a:rPr>
              <a:t>ci-contre,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dirty="0">
                <a:latin typeface="Trebuchet MS"/>
                <a:cs typeface="Trebuchet MS"/>
              </a:rPr>
              <a:t>saut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dirty="0">
                <a:latin typeface="Trebuchet MS"/>
                <a:cs typeface="Trebuchet MS"/>
              </a:rPr>
              <a:t>2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85" dirty="0">
                <a:latin typeface="Trebuchet MS"/>
                <a:cs typeface="Trebuchet MS"/>
              </a:rPr>
              <a:t>effectué </a:t>
            </a:r>
            <a:r>
              <a:rPr sz="2000" spc="-45" dirty="0">
                <a:latin typeface="Trebuchet MS"/>
                <a:cs typeface="Trebuchet MS"/>
              </a:rPr>
              <a:t>lorsque </a:t>
            </a:r>
            <a:r>
              <a:rPr sz="2000" spc="-75" dirty="0">
                <a:latin typeface="Trebuchet MS"/>
                <a:cs typeface="Trebuchet MS"/>
              </a:rPr>
              <a:t>l’étape </a:t>
            </a:r>
            <a:r>
              <a:rPr sz="2000" dirty="0">
                <a:latin typeface="Trebuchet MS"/>
                <a:cs typeface="Trebuchet MS"/>
              </a:rPr>
              <a:t>1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45" dirty="0">
                <a:latin typeface="Trebuchet MS"/>
                <a:cs typeface="Trebuchet MS"/>
              </a:rPr>
              <a:t>active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75" dirty="0">
                <a:latin typeface="Trebuchet MS"/>
                <a:cs typeface="Trebuchet MS"/>
              </a:rPr>
              <a:t>réceptivité </a:t>
            </a:r>
            <a:r>
              <a:rPr sz="2000" spc="15" dirty="0">
                <a:latin typeface="Trebuchet MS"/>
                <a:cs typeface="Trebuchet MS"/>
              </a:rPr>
              <a:t>R5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65" dirty="0">
                <a:latin typeface="Trebuchet MS"/>
                <a:cs typeface="Trebuchet MS"/>
              </a:rPr>
              <a:t>valide.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Dans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cas, </a:t>
            </a:r>
            <a:r>
              <a:rPr sz="2000" spc="-15" dirty="0">
                <a:latin typeface="Trebuchet MS"/>
                <a:cs typeface="Trebuchet MS"/>
              </a:rPr>
              <a:t>la </a:t>
            </a:r>
            <a:r>
              <a:rPr sz="2000" spc="-45" dirty="0">
                <a:latin typeface="Trebuchet MS"/>
                <a:cs typeface="Trebuchet MS"/>
              </a:rPr>
              <a:t>transition T5 </a:t>
            </a:r>
            <a:r>
              <a:rPr sz="2000" spc="-20" dirty="0">
                <a:latin typeface="Trebuchet MS"/>
                <a:cs typeface="Trebuchet MS"/>
              </a:rPr>
              <a:t>sera </a:t>
            </a:r>
            <a:r>
              <a:rPr sz="2000" spc="-60" dirty="0">
                <a:latin typeface="Trebuchet MS"/>
                <a:cs typeface="Trebuchet MS"/>
              </a:rPr>
              <a:t>franchie</a:t>
            </a:r>
            <a:r>
              <a:rPr sz="2000" spc="4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 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qui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aboutit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l’activation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l’étape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4.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Tester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concept</a:t>
            </a:r>
            <a:r>
              <a:rPr sz="2000" spc="-95" dirty="0">
                <a:latin typeface="Trebuchet MS"/>
                <a:cs typeface="Trebuchet MS"/>
              </a:rPr>
              <a:t> 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6196965" cy="238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180" dirty="0">
                <a:latin typeface="Trebuchet MS"/>
                <a:cs typeface="Trebuchet MS"/>
              </a:rPr>
              <a:t>c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epri</a:t>
            </a:r>
            <a:r>
              <a:rPr sz="2400" b="1" spc="-70" dirty="0">
                <a:latin typeface="Trebuchet MS"/>
                <a:cs typeface="Trebuchet MS"/>
              </a:rPr>
              <a:t>s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40" dirty="0">
                <a:latin typeface="Trebuchet MS"/>
                <a:cs typeface="Trebuchet MS"/>
              </a:rPr>
              <a:t>d</a:t>
            </a:r>
            <a:r>
              <a:rPr sz="2400" b="1" spc="-40" dirty="0">
                <a:latin typeface="Trebuchet MS"/>
                <a:cs typeface="Trebuchet MS"/>
              </a:rPr>
              <a:t>'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60" dirty="0">
                <a:latin typeface="Trebuchet MS"/>
                <a:cs typeface="Trebuchet MS"/>
              </a:rPr>
              <a:t>p</a:t>
            </a:r>
            <a:r>
              <a:rPr sz="2400" b="1" spc="-215" dirty="0">
                <a:latin typeface="Trebuchet MS"/>
                <a:cs typeface="Trebuchet MS"/>
              </a:rPr>
              <a:t>e</a:t>
            </a:r>
            <a:r>
              <a:rPr sz="2400" b="1" spc="-145" dirty="0">
                <a:latin typeface="Trebuchet MS"/>
                <a:cs typeface="Trebuchet MS"/>
              </a:rPr>
              <a:t>:</a:t>
            </a:r>
            <a:r>
              <a:rPr sz="2400" b="1" spc="-35" dirty="0">
                <a:latin typeface="Trebuchet MS"/>
                <a:cs typeface="Trebuchet MS"/>
              </a:rPr>
              <a:t>saut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arriè</a:t>
            </a:r>
            <a:r>
              <a:rPr sz="2400" b="1" spc="-135" dirty="0">
                <a:latin typeface="Trebuchet MS"/>
                <a:cs typeface="Trebuchet MS"/>
              </a:rPr>
              <a:t>r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ts val="2270"/>
              </a:lnSpc>
              <a:spcBef>
                <a:spcPts val="295"/>
              </a:spcBef>
            </a:pP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70" dirty="0">
                <a:latin typeface="Trebuchet MS"/>
                <a:cs typeface="Trebuchet MS"/>
              </a:rPr>
              <a:t>ermet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65" dirty="0">
                <a:latin typeface="Trebuchet MS"/>
                <a:cs typeface="Trebuchet MS"/>
              </a:rPr>
              <a:t>epre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d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5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30" dirty="0">
                <a:latin typeface="Trebuchet MS"/>
                <a:cs typeface="Trebuchet MS"/>
              </a:rPr>
              <a:t>é</a:t>
            </a:r>
            <a:r>
              <a:rPr sz="2000" spc="-40" dirty="0">
                <a:latin typeface="Trebuchet MS"/>
                <a:cs typeface="Trebuchet MS"/>
              </a:rPr>
              <a:t>qu</a:t>
            </a:r>
            <a:r>
              <a:rPr sz="2000" spc="-5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nce</a:t>
            </a:r>
            <a:r>
              <a:rPr sz="2000" spc="-70" dirty="0">
                <a:latin typeface="Trebuchet MS"/>
                <a:cs typeface="Trebuchet MS"/>
              </a:rPr>
              <a:t> lo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sq</a:t>
            </a:r>
            <a:r>
              <a:rPr sz="2000" dirty="0">
                <a:latin typeface="Trebuchet MS"/>
                <a:cs typeface="Trebuchet MS"/>
              </a:rPr>
              <a:t>u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tions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45" dirty="0">
                <a:latin typeface="Trebuchet MS"/>
                <a:cs typeface="Trebuchet MS"/>
              </a:rPr>
              <a:t>iser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so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35" dirty="0">
                <a:latin typeface="Trebuchet MS"/>
                <a:cs typeface="Trebuchet MS"/>
              </a:rPr>
              <a:t>é</a:t>
            </a:r>
            <a:r>
              <a:rPr sz="2000" spc="-30" dirty="0">
                <a:latin typeface="Trebuchet MS"/>
                <a:cs typeface="Trebuchet MS"/>
              </a:rPr>
              <a:t>p</a:t>
            </a:r>
            <a:r>
              <a:rPr sz="2000" spc="-65" dirty="0">
                <a:latin typeface="Trebuchet MS"/>
                <a:cs typeface="Trebuchet MS"/>
              </a:rPr>
              <a:t>étiti</a:t>
            </a:r>
            <a:r>
              <a:rPr sz="2000" spc="-114" dirty="0">
                <a:latin typeface="Trebuchet MS"/>
                <a:cs typeface="Trebuchet MS"/>
              </a:rPr>
              <a:t>v</a:t>
            </a:r>
            <a:r>
              <a:rPr sz="2000" spc="-75" dirty="0">
                <a:latin typeface="Trebuchet MS"/>
                <a:cs typeface="Trebuchet MS"/>
              </a:rPr>
              <a:t>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856" y="1813560"/>
            <a:ext cx="2936748" cy="40172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6125845" cy="278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75" dirty="0">
                <a:latin typeface="Trebuchet MS"/>
                <a:cs typeface="Trebuchet MS"/>
              </a:rPr>
              <a:t>2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90" dirty="0">
                <a:latin typeface="Trebuchet MS"/>
                <a:cs typeface="Trebuchet MS"/>
              </a:rPr>
              <a:t>él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ou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A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35" dirty="0">
                <a:latin typeface="Trebuchet MS"/>
                <a:cs typeface="Trebuchet MS"/>
              </a:rPr>
              <a:t>guill</a:t>
            </a:r>
            <a:r>
              <a:rPr sz="2400" b="1" spc="-55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g</a:t>
            </a:r>
            <a:r>
              <a:rPr sz="2400" b="1" spc="-15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180" dirty="0">
                <a:latin typeface="Trebuchet MS"/>
                <a:cs typeface="Trebuchet MS"/>
              </a:rPr>
              <a:t>c</a:t>
            </a:r>
            <a:r>
              <a:rPr sz="2400" b="1" spc="-100" dirty="0">
                <a:latin typeface="Trebuchet MS"/>
                <a:cs typeface="Trebuchet MS"/>
              </a:rPr>
              <a:t>).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85" dirty="0">
                <a:latin typeface="Trebuchet MS"/>
                <a:cs typeface="Trebuchet MS"/>
              </a:rPr>
              <a:t>epri</a:t>
            </a:r>
            <a:r>
              <a:rPr sz="2400" b="1" spc="-70" dirty="0">
                <a:latin typeface="Trebuchet MS"/>
                <a:cs typeface="Trebuchet MS"/>
              </a:rPr>
              <a:t>s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40" dirty="0">
                <a:latin typeface="Trebuchet MS"/>
                <a:cs typeface="Trebuchet MS"/>
              </a:rPr>
              <a:t>d</a:t>
            </a:r>
            <a:r>
              <a:rPr sz="2400" b="1" spc="-40" dirty="0">
                <a:latin typeface="Trebuchet MS"/>
                <a:cs typeface="Trebuchet MS"/>
              </a:rPr>
              <a:t>'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50" dirty="0">
                <a:latin typeface="Trebuchet MS"/>
                <a:cs typeface="Trebuchet MS"/>
              </a:rPr>
              <a:t>a</a:t>
            </a:r>
            <a:r>
              <a:rPr sz="2400" b="1" spc="60" dirty="0">
                <a:latin typeface="Trebuchet MS"/>
                <a:cs typeface="Trebuchet MS"/>
              </a:rPr>
              <a:t>p</a:t>
            </a:r>
            <a:r>
              <a:rPr sz="2400" b="1" spc="-215" dirty="0">
                <a:latin typeface="Trebuchet MS"/>
                <a:cs typeface="Trebuchet MS"/>
              </a:rPr>
              <a:t>e</a:t>
            </a:r>
            <a:r>
              <a:rPr sz="2400" b="1" spc="-145" dirty="0">
                <a:latin typeface="Trebuchet MS"/>
                <a:cs typeface="Trebuchet MS"/>
              </a:rPr>
              <a:t>:</a:t>
            </a:r>
            <a:r>
              <a:rPr sz="2400" b="1" spc="-35" dirty="0">
                <a:latin typeface="Trebuchet MS"/>
                <a:cs typeface="Trebuchet MS"/>
              </a:rPr>
              <a:t>saut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arriè</a:t>
            </a:r>
            <a:r>
              <a:rPr sz="2400" b="1" spc="-135" dirty="0">
                <a:latin typeface="Trebuchet MS"/>
                <a:cs typeface="Trebuchet MS"/>
              </a:rPr>
              <a:t>r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110"/>
              </a:spcBef>
            </a:pP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ema</a:t>
            </a:r>
            <a:r>
              <a:rPr sz="2000" spc="-40" dirty="0">
                <a:latin typeface="Trebuchet MS"/>
                <a:cs typeface="Trebuchet MS"/>
              </a:rPr>
              <a:t>rque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ts val="2280"/>
              </a:lnSpc>
              <a:spcBef>
                <a:spcPts val="865"/>
              </a:spcBef>
            </a:pPr>
            <a:r>
              <a:rPr sz="2000" spc="-50" dirty="0">
                <a:latin typeface="Trebuchet MS"/>
                <a:cs typeface="Trebuchet MS"/>
              </a:rPr>
              <a:t>Pour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éviter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problème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d'indéterminisme,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faut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utiliser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ts val="2280"/>
              </a:lnSpc>
            </a:pP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réceptivités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mutuellement exclusives.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856" y="1813560"/>
            <a:ext cx="2936748" cy="40172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6040" cy="437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38735" marR="5080" algn="just">
              <a:lnSpc>
                <a:spcPct val="100000"/>
              </a:lnSpc>
              <a:spcBef>
                <a:spcPts val="1000"/>
              </a:spcBef>
            </a:pPr>
            <a:r>
              <a:rPr sz="2400" spc="-65" dirty="0">
                <a:latin typeface="Trebuchet MS"/>
                <a:cs typeface="Trebuchet MS"/>
              </a:rPr>
              <a:t>Souvent,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machine</a:t>
            </a:r>
            <a:r>
              <a:rPr sz="2400" spc="-35" dirty="0">
                <a:latin typeface="Trebuchet MS"/>
                <a:cs typeface="Trebuchet MS"/>
              </a:rPr>
              <a:t> automatique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postes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multiples,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plusieurs 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séquences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s'exécutent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simultanément,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mais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actions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étapes</a:t>
            </a:r>
            <a:r>
              <a:rPr sz="2400" spc="6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chaque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branche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restent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indépendantes.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Pour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représenter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séquences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simultanées, </a:t>
            </a:r>
            <a:r>
              <a:rPr sz="2400" spc="-20" dirty="0">
                <a:latin typeface="Trebuchet MS"/>
                <a:cs typeface="Trebuchet MS"/>
              </a:rPr>
              <a:t>nous </a:t>
            </a:r>
            <a:r>
              <a:rPr sz="2400" spc="-40" dirty="0">
                <a:latin typeface="Trebuchet MS"/>
                <a:cs typeface="Trebuchet MS"/>
              </a:rPr>
              <a:t>utilisons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0" dirty="0">
                <a:latin typeface="Trebuchet MS"/>
                <a:cs typeface="Trebuchet MS"/>
              </a:rPr>
              <a:t>structure en </a:t>
            </a:r>
            <a:r>
              <a:rPr sz="2400" spc="-70" dirty="0">
                <a:latin typeface="Trebuchet MS"/>
                <a:cs typeface="Trebuchet MS"/>
              </a:rPr>
              <a:t>ET </a:t>
            </a:r>
            <a:r>
              <a:rPr sz="2400" spc="-50" dirty="0">
                <a:latin typeface="Trebuchet MS"/>
                <a:cs typeface="Trebuchet MS"/>
              </a:rPr>
              <a:t>divergeant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40" dirty="0">
                <a:latin typeface="Trebuchet MS"/>
                <a:cs typeface="Trebuchet MS"/>
              </a:rPr>
              <a:t>est </a:t>
            </a:r>
            <a:r>
              <a:rPr sz="2400" spc="-85" dirty="0">
                <a:latin typeface="Trebuchet MS"/>
                <a:cs typeface="Trebuchet MS"/>
              </a:rPr>
              <a:t>représentée 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50" dirty="0">
                <a:latin typeface="Trebuchet MS"/>
                <a:cs typeface="Trebuchet MS"/>
              </a:rPr>
              <a:t>transition </a:t>
            </a:r>
            <a:r>
              <a:rPr sz="2400" spc="-60" dirty="0">
                <a:latin typeface="Trebuchet MS"/>
                <a:cs typeface="Trebuchet MS"/>
              </a:rPr>
              <a:t>unique </a:t>
            </a:r>
            <a:r>
              <a:rPr sz="2400" spc="-35" dirty="0">
                <a:latin typeface="Trebuchet MS"/>
                <a:cs typeface="Trebuchet MS"/>
              </a:rPr>
              <a:t>suivi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2 </a:t>
            </a:r>
            <a:r>
              <a:rPr sz="2400" spc="-60" dirty="0">
                <a:latin typeface="Trebuchet MS"/>
                <a:cs typeface="Trebuchet MS"/>
              </a:rPr>
              <a:t>traits </a:t>
            </a:r>
            <a:r>
              <a:rPr sz="2400" spc="-45" dirty="0">
                <a:latin typeface="Trebuchet MS"/>
                <a:cs typeface="Trebuchet MS"/>
              </a:rPr>
              <a:t>parallèles </a:t>
            </a:r>
            <a:r>
              <a:rPr sz="2400" spc="-40" dirty="0">
                <a:latin typeface="Trebuchet MS"/>
                <a:cs typeface="Trebuchet MS"/>
              </a:rPr>
              <a:t>indiquant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55" dirty="0">
                <a:latin typeface="Trebuchet MS"/>
                <a:cs typeface="Trebuchet MS"/>
              </a:rPr>
              <a:t>début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séquences simultanées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0" dirty="0">
                <a:latin typeface="Trebuchet MS"/>
                <a:cs typeface="Trebuchet MS"/>
              </a:rPr>
              <a:t>structure en </a:t>
            </a:r>
            <a:r>
              <a:rPr sz="2400" spc="-70" dirty="0">
                <a:latin typeface="Trebuchet MS"/>
                <a:cs typeface="Trebuchet MS"/>
              </a:rPr>
              <a:t>ET </a:t>
            </a:r>
            <a:r>
              <a:rPr sz="2400" spc="-55" dirty="0">
                <a:latin typeface="Trebuchet MS"/>
                <a:cs typeface="Trebuchet MS"/>
              </a:rPr>
              <a:t>convergeant </a:t>
            </a:r>
            <a:r>
              <a:rPr sz="2400" spc="-45" dirty="0">
                <a:latin typeface="Trebuchet MS"/>
                <a:cs typeface="Trebuchet MS"/>
              </a:rPr>
              <a:t>qui est </a:t>
            </a:r>
            <a:r>
              <a:rPr sz="2400" spc="-85" dirty="0">
                <a:latin typeface="Trebuchet MS"/>
                <a:cs typeface="Trebuchet MS"/>
              </a:rPr>
              <a:t>représentée 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5" dirty="0">
                <a:latin typeface="Trebuchet MS"/>
                <a:cs typeface="Trebuchet MS"/>
              </a:rPr>
              <a:t>2 </a:t>
            </a:r>
            <a:r>
              <a:rPr sz="2400" spc="-60" dirty="0">
                <a:latin typeface="Trebuchet MS"/>
                <a:cs typeface="Trebuchet MS"/>
              </a:rPr>
              <a:t>traits </a:t>
            </a:r>
            <a:r>
              <a:rPr sz="2400" spc="-45" dirty="0">
                <a:latin typeface="Trebuchet MS"/>
                <a:cs typeface="Trebuchet MS"/>
              </a:rPr>
              <a:t>parallèles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35" dirty="0">
                <a:latin typeface="Trebuchet MS"/>
                <a:cs typeface="Trebuchet MS"/>
              </a:rPr>
              <a:t>suivi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50" dirty="0">
                <a:latin typeface="Trebuchet MS"/>
                <a:cs typeface="Trebuchet MS"/>
              </a:rPr>
              <a:t>transition </a:t>
            </a:r>
            <a:r>
              <a:rPr sz="2400" spc="-60" dirty="0">
                <a:latin typeface="Trebuchet MS"/>
                <a:cs typeface="Trebuchet MS"/>
              </a:rPr>
              <a:t>unique </a:t>
            </a:r>
            <a:r>
              <a:rPr sz="2400" spc="-40" dirty="0">
                <a:latin typeface="Trebuchet MS"/>
                <a:cs typeface="Trebuchet MS"/>
              </a:rPr>
              <a:t>indiquant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5" dirty="0">
                <a:latin typeface="Trebuchet MS"/>
                <a:cs typeface="Trebuchet MS"/>
              </a:rPr>
              <a:t>fin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séquences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simultanées.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40950" cy="3225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ct val="90000"/>
              </a:lnSpc>
              <a:spcBef>
                <a:spcPts val="1010"/>
              </a:spcBef>
            </a:pPr>
            <a:r>
              <a:rPr sz="2400" spc="-60" dirty="0">
                <a:latin typeface="Trebuchet MS"/>
                <a:cs typeface="Trebuchet MS"/>
              </a:rPr>
              <a:t>Une </a:t>
            </a:r>
            <a:r>
              <a:rPr sz="2400" spc="-50" dirty="0">
                <a:latin typeface="Trebuchet MS"/>
                <a:cs typeface="Trebuchet MS"/>
              </a:rPr>
              <a:t>transition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50" dirty="0">
                <a:latin typeface="Trebuchet MS"/>
                <a:cs typeface="Trebuchet MS"/>
              </a:rPr>
              <a:t>supporter </a:t>
            </a:r>
            <a:r>
              <a:rPr sz="2400" spc="-45" dirty="0">
                <a:latin typeface="Trebuchet MS"/>
                <a:cs typeface="Trebuchet MS"/>
              </a:rPr>
              <a:t>plusieurs </a:t>
            </a:r>
            <a:r>
              <a:rPr sz="2400" spc="-30" dirty="0">
                <a:latin typeface="Trebuchet MS"/>
                <a:cs typeface="Trebuchet MS"/>
              </a:rPr>
              <a:t>étapes </a:t>
            </a:r>
            <a:r>
              <a:rPr sz="2400" spc="-75" dirty="0">
                <a:latin typeface="Trebuchet MS"/>
                <a:cs typeface="Trebuchet MS"/>
              </a:rPr>
              <a:t>en </a:t>
            </a:r>
            <a:r>
              <a:rPr sz="2400" spc="-20" dirty="0">
                <a:latin typeface="Trebuchet MS"/>
                <a:cs typeface="Trebuchet MS"/>
              </a:rPr>
              <a:t>amont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45" dirty="0">
                <a:latin typeface="Trebuchet MS"/>
                <a:cs typeface="Trebuchet MS"/>
              </a:rPr>
              <a:t>plusieurs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étapes </a:t>
            </a:r>
            <a:r>
              <a:rPr sz="2400" spc="-75" dirty="0">
                <a:latin typeface="Trebuchet MS"/>
                <a:cs typeface="Trebuchet MS"/>
              </a:rPr>
              <a:t>en </a:t>
            </a:r>
            <a:r>
              <a:rPr sz="2400" dirty="0">
                <a:latin typeface="Trebuchet MS"/>
                <a:cs typeface="Trebuchet MS"/>
              </a:rPr>
              <a:t>aval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60" dirty="0">
                <a:latin typeface="Trebuchet MS"/>
                <a:cs typeface="Trebuchet MS"/>
              </a:rPr>
              <a:t>notion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transitions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65" dirty="0">
                <a:latin typeface="Trebuchet MS"/>
                <a:cs typeface="Trebuchet MS"/>
              </a:rPr>
              <a:t>ET </a:t>
            </a:r>
            <a:r>
              <a:rPr sz="2400" spc="-75" dirty="0">
                <a:latin typeface="Trebuchet MS"/>
                <a:cs typeface="Trebuchet MS"/>
              </a:rPr>
              <a:t>divergent, </a:t>
            </a:r>
            <a:r>
              <a:rPr sz="2400" spc="-65" dirty="0">
                <a:latin typeface="Trebuchet MS"/>
                <a:cs typeface="Trebuchet MS"/>
              </a:rPr>
              <a:t>ET convergent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introduite.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divergent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convergent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permettent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décrire </a:t>
            </a:r>
            <a:r>
              <a:rPr sz="2400" spc="-35" dirty="0">
                <a:latin typeface="Trebuchet MS"/>
                <a:cs typeface="Trebuchet MS"/>
              </a:rPr>
              <a:t>deux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ou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plusieurs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séquences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parallèles.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6656070" cy="459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40" dirty="0">
                <a:latin typeface="Trebuchet MS"/>
                <a:cs typeface="Trebuchet MS"/>
              </a:rPr>
              <a:t>e</a:t>
            </a:r>
            <a:r>
              <a:rPr sz="2400" spc="-55" dirty="0">
                <a:latin typeface="Trebuchet MS"/>
                <a:cs typeface="Trebuchet MS"/>
              </a:rPr>
              <a:t>m</a:t>
            </a:r>
            <a:r>
              <a:rPr sz="2400" spc="-65" dirty="0">
                <a:latin typeface="Trebuchet MS"/>
                <a:cs typeface="Trebuchet MS"/>
              </a:rPr>
              <a:t>pl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388620">
              <a:lnSpc>
                <a:spcPts val="2590"/>
              </a:lnSpc>
              <a:spcBef>
                <a:spcPts val="1035"/>
              </a:spcBef>
              <a:buChar char="-"/>
              <a:tabLst>
                <a:tab pos="263525" algn="l"/>
              </a:tabLst>
            </a:pPr>
            <a:r>
              <a:rPr sz="2400" spc="35" dirty="0">
                <a:latin typeface="Trebuchet MS"/>
                <a:cs typeface="Trebuchet MS"/>
              </a:rPr>
              <a:t>D</a:t>
            </a:r>
            <a:r>
              <a:rPr sz="2400" spc="-35" dirty="0">
                <a:latin typeface="Trebuchet MS"/>
                <a:cs typeface="Trebuchet MS"/>
              </a:rPr>
              <a:t>i</a:t>
            </a:r>
            <a:r>
              <a:rPr sz="2400" spc="-105" dirty="0">
                <a:latin typeface="Trebuchet MS"/>
                <a:cs typeface="Trebuchet MS"/>
              </a:rPr>
              <a:t>v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50" dirty="0">
                <a:latin typeface="Trebuchet MS"/>
                <a:cs typeface="Trebuchet MS"/>
              </a:rPr>
              <a:t>genc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</a:t>
            </a:r>
            <a:r>
              <a:rPr sz="2400" spc="-75" dirty="0">
                <a:latin typeface="Trebuchet MS"/>
                <a:cs typeface="Trebuchet MS"/>
              </a:rPr>
              <a:t>o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10" dirty="0">
                <a:latin typeface="Trebuchet MS"/>
                <a:cs typeface="Trebuchet MS"/>
              </a:rPr>
              <a:t>sq</a:t>
            </a:r>
            <a:r>
              <a:rPr sz="2400" spc="15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35" dirty="0">
                <a:latin typeface="Trebuchet MS"/>
                <a:cs typeface="Trebuchet MS"/>
              </a:rPr>
              <a:t>an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spc="-70" dirty="0">
                <a:latin typeface="Trebuchet MS"/>
                <a:cs typeface="Trebuchet MS"/>
              </a:rPr>
              <a:t>itio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 T</a:t>
            </a:r>
            <a:r>
              <a:rPr sz="2400" spc="-5" dirty="0">
                <a:latin typeface="Trebuchet MS"/>
                <a:cs typeface="Trebuchet MS"/>
              </a:rPr>
              <a:t>1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est  </a:t>
            </a:r>
            <a:r>
              <a:rPr sz="2400" spc="-114" dirty="0">
                <a:latin typeface="Trebuchet MS"/>
                <a:cs typeface="Trebuchet MS"/>
              </a:rPr>
              <a:t>f</a:t>
            </a:r>
            <a:r>
              <a:rPr sz="2400" spc="-150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anc</a:t>
            </a:r>
            <a:r>
              <a:rPr sz="2400" spc="-25" dirty="0">
                <a:latin typeface="Trebuchet MS"/>
                <a:cs typeface="Trebuchet MS"/>
              </a:rPr>
              <a:t>h</a:t>
            </a:r>
            <a:r>
              <a:rPr sz="2400" spc="-150" dirty="0">
                <a:latin typeface="Trebuchet MS"/>
                <a:cs typeface="Trebuchet MS"/>
              </a:rPr>
              <a:t>ie,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spc="60" dirty="0">
                <a:latin typeface="Trebuchet MS"/>
                <a:cs typeface="Trebuchet MS"/>
              </a:rPr>
              <a:t>p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5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sont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acti</a:t>
            </a:r>
            <a:r>
              <a:rPr sz="2400" spc="-90" dirty="0">
                <a:latin typeface="Trebuchet MS"/>
                <a:cs typeface="Trebuchet MS"/>
              </a:rPr>
              <a:t>v</a:t>
            </a:r>
            <a:r>
              <a:rPr sz="2400" spc="-95" dirty="0">
                <a:latin typeface="Trebuchet MS"/>
                <a:cs typeface="Trebuchet MS"/>
              </a:rPr>
              <a:t>es.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ts val="2590"/>
              </a:lnSpc>
              <a:spcBef>
                <a:spcPts val="1005"/>
              </a:spcBef>
              <a:buChar char="-"/>
              <a:tabLst>
                <a:tab pos="263525" algn="l"/>
              </a:tabLst>
            </a:pPr>
            <a:r>
              <a:rPr sz="2400" spc="-5" dirty="0">
                <a:latin typeface="Trebuchet MS"/>
                <a:cs typeface="Trebuchet MS"/>
              </a:rPr>
              <a:t>C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50" dirty="0">
                <a:latin typeface="Trebuchet MS"/>
                <a:cs typeface="Trebuchet MS"/>
              </a:rPr>
              <a:t>genc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35" dirty="0">
                <a:latin typeface="Trebuchet MS"/>
                <a:cs typeface="Trebuchet MS"/>
              </a:rPr>
              <a:t>an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spc="-70" dirty="0">
                <a:latin typeface="Trebuchet MS"/>
                <a:cs typeface="Trebuchet MS"/>
              </a:rPr>
              <a:t>itio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6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se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validée  </a:t>
            </a:r>
            <a:r>
              <a:rPr sz="2400" spc="-85" dirty="0">
                <a:latin typeface="Trebuchet MS"/>
                <a:cs typeface="Trebuchet MS"/>
              </a:rPr>
              <a:t>lo</a:t>
            </a:r>
            <a:r>
              <a:rPr sz="2400" spc="-105" dirty="0">
                <a:latin typeface="Trebuchet MS"/>
                <a:cs typeface="Trebuchet MS"/>
              </a:rPr>
              <a:t>r</a:t>
            </a:r>
            <a:r>
              <a:rPr sz="2400" spc="10" dirty="0">
                <a:latin typeface="Trebuchet MS"/>
                <a:cs typeface="Trebuchet MS"/>
              </a:rPr>
              <a:t>sq</a:t>
            </a:r>
            <a:r>
              <a:rPr sz="2400" spc="15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spc="60" dirty="0">
                <a:latin typeface="Trebuchet MS"/>
                <a:cs typeface="Trebuchet MS"/>
              </a:rPr>
              <a:t>p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4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7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se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on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acti</a:t>
            </a:r>
            <a:r>
              <a:rPr sz="2400" spc="-90" dirty="0">
                <a:latin typeface="Trebuchet MS"/>
                <a:cs typeface="Trebuchet MS"/>
              </a:rPr>
              <a:t>v</a:t>
            </a:r>
            <a:r>
              <a:rPr sz="2400" spc="-95" dirty="0">
                <a:latin typeface="Trebuchet MS"/>
                <a:cs typeface="Trebuchet MS"/>
              </a:rPr>
              <a:t>es.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ts val="2735"/>
              </a:lnSpc>
              <a:spcBef>
                <a:spcPts val="685"/>
              </a:spcBef>
            </a:pPr>
            <a:r>
              <a:rPr sz="2400" spc="5" dirty="0">
                <a:latin typeface="Trebuchet MS"/>
                <a:cs typeface="Trebuchet MS"/>
              </a:rPr>
              <a:t>Si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55" dirty="0">
                <a:latin typeface="Trebuchet MS"/>
                <a:cs typeface="Trebuchet MS"/>
              </a:rPr>
              <a:t>ce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tivi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s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spc="50" dirty="0">
                <a:latin typeface="Trebuchet MS"/>
                <a:cs typeface="Trebuchet MS"/>
              </a:rPr>
              <a:t>o</a:t>
            </a:r>
            <a:r>
              <a:rPr sz="2400" spc="-80" dirty="0">
                <a:latin typeface="Trebuchet MS"/>
                <a:cs typeface="Trebuchet MS"/>
              </a:rPr>
              <a:t>ci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cet</a:t>
            </a:r>
            <a:r>
              <a:rPr sz="2400" spc="-12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ansitio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s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ts val="2735"/>
              </a:lnSpc>
            </a:pPr>
            <a:r>
              <a:rPr sz="2400" spc="-90" dirty="0">
                <a:latin typeface="Trebuchet MS"/>
                <a:cs typeface="Trebuchet MS"/>
              </a:rPr>
              <a:t>vraie, </a:t>
            </a:r>
            <a:r>
              <a:rPr sz="2400" spc="-25" dirty="0">
                <a:latin typeface="Trebuchet MS"/>
                <a:cs typeface="Trebuchet MS"/>
              </a:rPr>
              <a:t>alors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celle-ci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franchie.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1973579"/>
            <a:ext cx="2619755" cy="42230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96475" cy="3134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i.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Début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séquences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simultanées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(divergence 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ET)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 marR="5080">
              <a:lnSpc>
                <a:spcPct val="90100"/>
              </a:lnSpc>
              <a:spcBef>
                <a:spcPts val="995"/>
              </a:spcBef>
            </a:pPr>
            <a:r>
              <a:rPr sz="2000" spc="-35" dirty="0">
                <a:latin typeface="Trebuchet MS"/>
                <a:cs typeface="Trebuchet MS"/>
              </a:rPr>
              <a:t>Lorsque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franchissement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d'une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conduit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activer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séquences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même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temps, </a:t>
            </a:r>
            <a:r>
              <a:rPr sz="2000" spc="-30" dirty="0">
                <a:latin typeface="Trebuchet MS"/>
                <a:cs typeface="Trebuchet MS"/>
              </a:rPr>
              <a:t>ces </a:t>
            </a:r>
            <a:r>
              <a:rPr sz="2000" spc="-35" dirty="0">
                <a:latin typeface="Trebuchet MS"/>
                <a:cs typeface="Trebuchet MS"/>
              </a:rPr>
              <a:t>séquences </a:t>
            </a:r>
            <a:r>
              <a:rPr sz="2000" spc="-20" dirty="0">
                <a:latin typeface="Trebuchet MS"/>
                <a:cs typeface="Trebuchet MS"/>
              </a:rPr>
              <a:t>sont </a:t>
            </a:r>
            <a:r>
              <a:rPr sz="2000" spc="-40" dirty="0">
                <a:latin typeface="Trebuchet MS"/>
                <a:cs typeface="Trebuchet MS"/>
              </a:rPr>
              <a:t>dites </a:t>
            </a:r>
            <a:r>
              <a:rPr sz="2000" spc="-50" dirty="0">
                <a:latin typeface="Trebuchet MS"/>
                <a:cs typeface="Trebuchet MS"/>
              </a:rPr>
              <a:t>simultanées. </a:t>
            </a:r>
            <a:r>
              <a:rPr sz="2000" spc="-25" dirty="0">
                <a:latin typeface="Trebuchet MS"/>
                <a:cs typeface="Trebuchet MS"/>
              </a:rPr>
              <a:t>Un </a:t>
            </a:r>
            <a:r>
              <a:rPr sz="2000" spc="-40" dirty="0">
                <a:latin typeface="Trebuchet MS"/>
                <a:cs typeface="Trebuchet MS"/>
              </a:rPr>
              <a:t>seul </a:t>
            </a:r>
            <a:r>
              <a:rPr sz="2000" spc="-20" dirty="0">
                <a:latin typeface="Trebuchet MS"/>
                <a:cs typeface="Trebuchet MS"/>
              </a:rPr>
              <a:t>symbole </a:t>
            </a:r>
            <a:r>
              <a:rPr sz="2000" spc="-30" dirty="0">
                <a:latin typeface="Trebuchet MS"/>
                <a:cs typeface="Trebuchet MS"/>
              </a:rPr>
              <a:t>commun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transition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permis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dessus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double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ligne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horizontale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synchronisation.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767" y="4671059"/>
            <a:ext cx="2034539" cy="1667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45015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i.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Début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séquences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simultanées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(divergence 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ET)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55"/>
              </a:spcBef>
            </a:pPr>
            <a:r>
              <a:rPr sz="2000" spc="-15" dirty="0">
                <a:latin typeface="Trebuchet MS"/>
                <a:cs typeface="Trebuchet MS"/>
              </a:rPr>
              <a:t>Après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l'activation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séquences,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évolutions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actives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dans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chacune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70"/>
              </a:spcBef>
            </a:pPr>
            <a:r>
              <a:rPr sz="2000" spc="-35" dirty="0">
                <a:latin typeface="Trebuchet MS"/>
                <a:cs typeface="Trebuchet MS"/>
              </a:rPr>
              <a:t>séquences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deviennent </a:t>
            </a:r>
            <a:r>
              <a:rPr sz="2000" spc="-20" dirty="0">
                <a:latin typeface="Trebuchet MS"/>
                <a:cs typeface="Trebuchet MS"/>
              </a:rPr>
              <a:t>alors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indépendantes.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767" y="4671059"/>
            <a:ext cx="2034539" cy="1667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414510" cy="3789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séquences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simultanées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(convergence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ET):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55"/>
              </a:spcBef>
            </a:pP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Dans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but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synchroniser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convergence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plusieurs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séquences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40" dirty="0">
                <a:latin typeface="Trebuchet MS"/>
                <a:cs typeface="Trebuchet MS"/>
              </a:rPr>
              <a:t>même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temps,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20" dirty="0">
                <a:latin typeface="Trebuchet MS"/>
                <a:cs typeface="Trebuchet MS"/>
              </a:rPr>
              <a:t>t</a:t>
            </a:r>
            <a:r>
              <a:rPr sz="2000" spc="-80" dirty="0">
                <a:latin typeface="Trebuchet MS"/>
                <a:cs typeface="Trebuchet MS"/>
              </a:rPr>
              <a:t>ructu</a:t>
            </a:r>
            <a:r>
              <a:rPr sz="2000" spc="-85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co</a:t>
            </a:r>
            <a:r>
              <a:rPr sz="2000" spc="-60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s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85" dirty="0">
                <a:latin typeface="Trebuchet MS"/>
                <a:cs typeface="Trebuchet MS"/>
              </a:rPr>
              <a:t>til</a:t>
            </a:r>
            <a:r>
              <a:rPr sz="2000" spc="-7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5" dirty="0">
                <a:latin typeface="Trebuchet MS"/>
                <a:cs typeface="Trebuchet MS"/>
              </a:rPr>
              <a:t>é</a:t>
            </a:r>
            <a:r>
              <a:rPr sz="2000" spc="-145" dirty="0">
                <a:latin typeface="Trebuchet MS"/>
                <a:cs typeface="Trebuchet MS"/>
              </a:rPr>
              <a:t>e.</a:t>
            </a:r>
            <a:endParaRPr sz="2000">
              <a:latin typeface="Trebuchet MS"/>
              <a:cs typeface="Trebuchet MS"/>
            </a:endParaRPr>
          </a:p>
          <a:p>
            <a:pPr marL="38735" marR="5080">
              <a:lnSpc>
                <a:spcPct val="131500"/>
              </a:lnSpc>
            </a:pPr>
            <a:r>
              <a:rPr sz="2000" spc="50" dirty="0">
                <a:latin typeface="Trebuchet MS"/>
                <a:cs typeface="Trebuchet MS"/>
              </a:rPr>
              <a:t>-Un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seul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symbole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commun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transition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peut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placé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5" dirty="0">
                <a:latin typeface="Trebuchet MS"/>
                <a:cs typeface="Trebuchet MS"/>
              </a:rPr>
              <a:t>dessous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double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ligne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hori</a:t>
            </a:r>
            <a:r>
              <a:rPr sz="2000" spc="-80" dirty="0">
                <a:latin typeface="Trebuchet MS"/>
                <a:cs typeface="Trebuchet MS"/>
              </a:rPr>
              <a:t>z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</a:t>
            </a:r>
            <a:r>
              <a:rPr sz="2000" spc="-60" dirty="0">
                <a:latin typeface="Trebuchet MS"/>
                <a:cs typeface="Trebuchet MS"/>
              </a:rPr>
              <a:t>ynch</a:t>
            </a:r>
            <a:r>
              <a:rPr sz="2000" spc="-70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onisation.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972810" cy="218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séquences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simultanées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(convergence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ET):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3966971"/>
            <a:ext cx="2301239" cy="17952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558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45832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2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Co</a:t>
            </a:r>
            <a:r>
              <a:rPr sz="2800" b="1" spc="-145" dirty="0">
                <a:latin typeface="Trebuchet MS"/>
                <a:cs typeface="Trebuchet MS"/>
              </a:rPr>
              <a:t>n</a:t>
            </a:r>
            <a:r>
              <a:rPr sz="2800" b="1" spc="-90" dirty="0">
                <a:latin typeface="Trebuchet MS"/>
                <a:cs typeface="Trebuchet MS"/>
              </a:rPr>
              <a:t>v</a:t>
            </a:r>
            <a:r>
              <a:rPr sz="2800" b="1" spc="-185" dirty="0">
                <a:latin typeface="Trebuchet MS"/>
                <a:cs typeface="Trebuchet MS"/>
              </a:rPr>
              <a:t>e</a:t>
            </a:r>
            <a:r>
              <a:rPr sz="2800" b="1" spc="-204" dirty="0">
                <a:latin typeface="Trebuchet MS"/>
                <a:cs typeface="Trebuchet MS"/>
              </a:rPr>
              <a:t>n</a:t>
            </a:r>
            <a:r>
              <a:rPr sz="2800" b="1" spc="-95" dirty="0">
                <a:latin typeface="Trebuchet MS"/>
                <a:cs typeface="Trebuchet MS"/>
              </a:rPr>
              <a:t>tions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et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</a:t>
            </a:r>
            <a:r>
              <a:rPr sz="2800" b="1" spc="-175" dirty="0">
                <a:latin typeface="Trebuchet MS"/>
                <a:cs typeface="Trebuchet MS"/>
              </a:rPr>
              <a:t>é</a:t>
            </a:r>
            <a:r>
              <a:rPr sz="2800" b="1" spc="-35" dirty="0">
                <a:latin typeface="Trebuchet MS"/>
                <a:cs typeface="Trebuchet MS"/>
              </a:rPr>
              <a:t>gles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114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ion</a:t>
            </a:r>
            <a:endParaRPr sz="2800">
              <a:latin typeface="Trebuchet MS"/>
              <a:cs typeface="Trebuchet MS"/>
            </a:endParaRPr>
          </a:p>
          <a:p>
            <a:pPr marR="5208270" algn="ctr">
              <a:lnSpc>
                <a:spcPct val="100000"/>
              </a:lnSpc>
              <a:spcBef>
                <a:spcPts val="1025"/>
              </a:spcBef>
            </a:pPr>
            <a:r>
              <a:rPr sz="2400" b="1" spc="-150" dirty="0">
                <a:latin typeface="Trebuchet MS"/>
                <a:cs typeface="Trebuchet MS"/>
              </a:rPr>
              <a:t>1</a:t>
            </a:r>
            <a:r>
              <a:rPr sz="2400" b="1" spc="50" dirty="0">
                <a:latin typeface="Trebuchet MS"/>
                <a:cs typeface="Trebuchet MS"/>
              </a:rPr>
              <a:t>)</a:t>
            </a:r>
            <a:r>
              <a:rPr sz="2400" b="1" spc="-254" dirty="0">
                <a:latin typeface="Trebuchet MS"/>
                <a:cs typeface="Trebuchet MS"/>
              </a:rPr>
              <a:t>.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L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 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5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ce</a:t>
            </a:r>
            <a:r>
              <a:rPr sz="2400" b="1" spc="-90" dirty="0">
                <a:latin typeface="Trebuchet MS"/>
                <a:cs typeface="Trebuchet MS"/>
              </a:rPr>
              <a:t>s</a:t>
            </a:r>
            <a:r>
              <a:rPr sz="2400" b="1" spc="-45" dirty="0">
                <a:latin typeface="Trebuchet MS"/>
                <a:cs typeface="Trebuchet MS"/>
              </a:rPr>
              <a:t>s</a:t>
            </a: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40" dirty="0">
                <a:latin typeface="Trebuchet MS"/>
                <a:cs typeface="Trebuchet MS"/>
              </a:rPr>
              <a:t>s</a:t>
            </a:r>
            <a:r>
              <a:rPr sz="2400" b="1" spc="-15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conc</a:t>
            </a:r>
            <a:r>
              <a:rPr sz="2400" b="1" spc="-125" dirty="0">
                <a:latin typeface="Trebuchet MS"/>
                <a:cs typeface="Trebuchet MS"/>
              </a:rPr>
              <a:t>e</a:t>
            </a:r>
            <a:r>
              <a:rPr sz="2400" b="1" spc="-15" dirty="0">
                <a:latin typeface="Trebuchet MS"/>
                <a:cs typeface="Trebuchet MS"/>
              </a:rPr>
              <a:t>p</a:t>
            </a:r>
            <a:r>
              <a:rPr sz="2400" b="1" spc="-110" dirty="0">
                <a:latin typeface="Trebuchet MS"/>
                <a:cs typeface="Trebuchet MS"/>
              </a:rPr>
              <a:t>tion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R="5240655" algn="ctr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latin typeface="Trebuchet MS"/>
                <a:cs typeface="Trebuchet MS"/>
              </a:rPr>
              <a:t>b</a:t>
            </a:r>
            <a:r>
              <a:rPr sz="2400" b="1" spc="250" dirty="0">
                <a:latin typeface="Trebuchet MS"/>
                <a:cs typeface="Trebuchet MS"/>
              </a:rPr>
              <a:t>-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L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105" dirty="0">
                <a:latin typeface="Trebuchet MS"/>
                <a:cs typeface="Trebuchet MS"/>
              </a:rPr>
              <a:t> 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175" dirty="0">
                <a:latin typeface="Trebuchet MS"/>
                <a:cs typeface="Trebuchet MS"/>
              </a:rPr>
              <a:t>é</a:t>
            </a:r>
            <a:r>
              <a:rPr sz="2400" b="1" spc="254" dirty="0">
                <a:latin typeface="Trebuchet MS"/>
                <a:cs typeface="Trebuchet MS"/>
              </a:rPr>
              <a:t>-</a:t>
            </a:r>
            <a:r>
              <a:rPr sz="2400" b="1" spc="-135" dirty="0">
                <a:latin typeface="Trebuchet MS"/>
                <a:cs typeface="Trebuchet MS"/>
              </a:rPr>
              <a:t>ét</a:t>
            </a:r>
            <a:r>
              <a:rPr sz="2400" b="1" spc="-160" dirty="0">
                <a:latin typeface="Trebuchet MS"/>
                <a:cs typeface="Trebuchet MS"/>
              </a:rPr>
              <a:t>u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025"/>
              </a:spcBef>
            </a:pPr>
            <a:r>
              <a:rPr sz="2000" spc="10" dirty="0">
                <a:latin typeface="Trebuchet MS"/>
                <a:cs typeface="Trebuchet MS"/>
              </a:rPr>
              <a:t>Son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objectif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spécifier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prédimensionner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avant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projet.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résulte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cahier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charges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précis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partie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commande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partie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opérative.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073900" cy="375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3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simu</a:t>
            </a:r>
            <a:r>
              <a:rPr sz="2400" b="1" spc="-5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70" dirty="0">
                <a:latin typeface="Trebuchet MS"/>
                <a:cs typeface="Trebuchet MS"/>
              </a:rPr>
              <a:t>an</a:t>
            </a:r>
            <a:r>
              <a:rPr sz="2400" b="1" spc="-60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sz="2400" b="1" spc="-50" dirty="0">
                <a:latin typeface="Trebuchet MS"/>
                <a:cs typeface="Trebuchet MS"/>
              </a:rPr>
              <a:t>a).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Divergence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convergence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ET:</a:t>
            </a:r>
            <a:endParaRPr sz="24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85"/>
              </a:spcBef>
            </a:pPr>
            <a:r>
              <a:rPr sz="2000" b="1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ii.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séquences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simultanées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(convergence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ET):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rebuchet MS"/>
              <a:cs typeface="Trebuchet MS"/>
            </a:endParaRPr>
          </a:p>
          <a:p>
            <a:pPr marL="178435" indent="-166370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1800" spc="-15" dirty="0">
                <a:latin typeface="Trebuchet MS"/>
                <a:cs typeface="Trebuchet MS"/>
              </a:rPr>
              <a:t>Après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une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divergence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ET,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trouve </a:t>
            </a:r>
            <a:r>
              <a:rPr sz="1800" spc="-35" dirty="0">
                <a:latin typeface="Trebuchet MS"/>
                <a:cs typeface="Trebuchet MS"/>
              </a:rPr>
              <a:t>souvent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une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convergence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ET.</a:t>
            </a:r>
            <a:endParaRPr sz="1800">
              <a:latin typeface="Trebuchet MS"/>
              <a:cs typeface="Trebuchet MS"/>
            </a:endParaRPr>
          </a:p>
          <a:p>
            <a:pPr marL="178435" indent="-166370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1800" spc="-50" dirty="0">
                <a:latin typeface="Trebuchet MS"/>
                <a:cs typeface="Trebuchet MS"/>
              </a:rPr>
              <a:t>Le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nombre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branches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parallèles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peut-être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supérieur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à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  <a:p>
            <a:pPr marL="178435" indent="-166370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1800" spc="2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réceptivité </a:t>
            </a:r>
            <a:r>
              <a:rPr sz="1800" spc="-15" dirty="0">
                <a:latin typeface="Trebuchet MS"/>
                <a:cs typeface="Trebuchet MS"/>
              </a:rPr>
              <a:t>associée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à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convergence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peut-être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forme </a:t>
            </a:r>
            <a:r>
              <a:rPr sz="1800" spc="45" dirty="0">
                <a:latin typeface="Trebuchet MS"/>
                <a:cs typeface="Trebuchet MS"/>
              </a:rPr>
              <a:t>=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latin typeface="Trebuchet MS"/>
                <a:cs typeface="Trebuchet MS"/>
              </a:rPr>
              <a:t>Dans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ce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cas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transition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est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franchie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dès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qu'elle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est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active.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9492" y="3787140"/>
            <a:ext cx="2301240" cy="17967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93350" cy="276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200" dirty="0">
                <a:latin typeface="Trebuchet MS"/>
                <a:cs typeface="Trebuchet MS"/>
              </a:rPr>
              <a:t>4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R</a:t>
            </a:r>
            <a:r>
              <a:rPr sz="2400" b="1" spc="-130" dirty="0">
                <a:latin typeface="Trebuchet MS"/>
                <a:cs typeface="Trebuchet MS"/>
              </a:rPr>
              <a:t>éutil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50" dirty="0">
                <a:latin typeface="Trebuchet MS"/>
                <a:cs typeface="Trebuchet MS"/>
              </a:rPr>
              <a:t>sation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d'une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(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o</a:t>
            </a:r>
            <a:r>
              <a:rPr sz="2400" b="1" spc="-110" dirty="0">
                <a:latin typeface="Trebuchet MS"/>
                <a:cs typeface="Trebuchet MS"/>
              </a:rPr>
              <a:t>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tâch</a:t>
            </a:r>
            <a:r>
              <a:rPr sz="2400" b="1" spc="-180" dirty="0">
                <a:latin typeface="Trebuchet MS"/>
                <a:cs typeface="Trebuchet MS"/>
              </a:rPr>
              <a:t>e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ts val="2590"/>
              </a:lnSpc>
              <a:spcBef>
                <a:spcPts val="1040"/>
              </a:spcBef>
            </a:pPr>
            <a:r>
              <a:rPr sz="2400" spc="-55" dirty="0">
                <a:latin typeface="Trebuchet MS"/>
                <a:cs typeface="Trebuchet MS"/>
              </a:rPr>
              <a:t>En </a:t>
            </a:r>
            <a:r>
              <a:rPr sz="2400" spc="-65" dirty="0">
                <a:latin typeface="Trebuchet MS"/>
                <a:cs typeface="Trebuchet MS"/>
              </a:rPr>
              <a:t>fait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50" dirty="0">
                <a:latin typeface="Trebuchet MS"/>
                <a:cs typeface="Trebuchet MS"/>
              </a:rPr>
              <a:t>séquence </a:t>
            </a:r>
            <a:r>
              <a:rPr sz="2400" spc="-80" dirty="0">
                <a:latin typeface="Trebuchet MS"/>
                <a:cs typeface="Trebuchet MS"/>
              </a:rPr>
              <a:t>fonctionnelle </a:t>
            </a:r>
            <a:r>
              <a:rPr sz="2400" spc="-70" dirty="0">
                <a:latin typeface="Trebuchet MS"/>
                <a:cs typeface="Trebuchet MS"/>
              </a:rPr>
              <a:t>utilisé </a:t>
            </a:r>
            <a:r>
              <a:rPr sz="2400" spc="-45" dirty="0">
                <a:latin typeface="Trebuchet MS"/>
                <a:cs typeface="Trebuchet MS"/>
              </a:rPr>
              <a:t>plusieurs </a:t>
            </a:r>
            <a:r>
              <a:rPr sz="2400" spc="-40" dirty="0">
                <a:latin typeface="Trebuchet MS"/>
                <a:cs typeface="Trebuchet MS"/>
              </a:rPr>
              <a:t>fois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organisée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sous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diagrammes.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Cette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séquence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deviendra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opérationnelle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chaque </a:t>
            </a:r>
            <a:r>
              <a:rPr sz="2400" spc="-25" dirty="0">
                <a:latin typeface="Trebuchet MS"/>
                <a:cs typeface="Trebuchet MS"/>
              </a:rPr>
              <a:t>demande </a:t>
            </a:r>
            <a:r>
              <a:rPr sz="2400" dirty="0">
                <a:latin typeface="Trebuchet MS"/>
                <a:cs typeface="Trebuchet MS"/>
              </a:rPr>
              <a:t>si </a:t>
            </a:r>
            <a:r>
              <a:rPr sz="2400" spc="-105" dirty="0">
                <a:latin typeface="Trebuchet MS"/>
                <a:cs typeface="Trebuchet MS"/>
              </a:rPr>
              <a:t>elle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55" dirty="0">
                <a:latin typeface="Trebuchet MS"/>
                <a:cs typeface="Trebuchet MS"/>
              </a:rPr>
              <a:t>disponible, </a:t>
            </a:r>
            <a:r>
              <a:rPr sz="2400" spc="-105" dirty="0">
                <a:latin typeface="Trebuchet MS"/>
                <a:cs typeface="Trebuchet MS"/>
              </a:rPr>
              <a:t>et elle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60" dirty="0">
                <a:latin typeface="Trebuchet MS"/>
                <a:cs typeface="Trebuchet MS"/>
              </a:rPr>
              <a:t>considérée </a:t>
            </a:r>
            <a:r>
              <a:rPr sz="2400" spc="-35" dirty="0">
                <a:latin typeface="Trebuchet MS"/>
                <a:cs typeface="Trebuchet MS"/>
              </a:rPr>
              <a:t>comme 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action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associée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plusieurs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étapes.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359" y="2927604"/>
            <a:ext cx="5361432" cy="3329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724015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200" dirty="0">
                <a:latin typeface="Trebuchet MS"/>
                <a:cs typeface="Trebuchet MS"/>
              </a:rPr>
              <a:t>4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R</a:t>
            </a:r>
            <a:r>
              <a:rPr sz="2400" b="1" spc="-130" dirty="0">
                <a:latin typeface="Trebuchet MS"/>
                <a:cs typeface="Trebuchet MS"/>
              </a:rPr>
              <a:t>éutil</a:t>
            </a:r>
            <a:r>
              <a:rPr sz="2400" b="1" spc="-100" dirty="0">
                <a:latin typeface="Trebuchet MS"/>
                <a:cs typeface="Trebuchet MS"/>
              </a:rPr>
              <a:t>i</a:t>
            </a:r>
            <a:r>
              <a:rPr sz="2400" b="1" spc="-50" dirty="0">
                <a:latin typeface="Trebuchet MS"/>
                <a:cs typeface="Trebuchet MS"/>
              </a:rPr>
              <a:t>sation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d'une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</a:t>
            </a:r>
            <a:r>
              <a:rPr sz="2400" b="1" spc="-50" dirty="0">
                <a:latin typeface="Trebuchet MS"/>
                <a:cs typeface="Trebuchet MS"/>
              </a:rPr>
              <a:t>é</a:t>
            </a:r>
            <a:r>
              <a:rPr sz="2400" b="1" spc="-125" dirty="0">
                <a:latin typeface="Trebuchet MS"/>
                <a:cs typeface="Trebuchet MS"/>
              </a:rPr>
              <a:t>quence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(</a:t>
            </a:r>
            <a:r>
              <a:rPr sz="2400" b="1" spc="-114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o</a:t>
            </a:r>
            <a:r>
              <a:rPr sz="2400" b="1" spc="-110" dirty="0">
                <a:latin typeface="Trebuchet MS"/>
                <a:cs typeface="Trebuchet MS"/>
              </a:rPr>
              <a:t>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tâch</a:t>
            </a:r>
            <a:r>
              <a:rPr sz="2400" b="1" spc="-180" dirty="0">
                <a:latin typeface="Trebuchet MS"/>
                <a:cs typeface="Trebuchet MS"/>
              </a:rPr>
              <a:t>e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0043" y="3564763"/>
            <a:ext cx="87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X2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ou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X4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0043" y="5776061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R1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3022" y="5843422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10" dirty="0">
                <a:latin typeface="Trebuchet MS"/>
                <a:cs typeface="Trebuchet MS"/>
              </a:rPr>
              <a:t>5</a:t>
            </a:r>
            <a:r>
              <a:rPr sz="1800" spc="-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3022" y="4356354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10" dirty="0">
                <a:latin typeface="Trebuchet MS"/>
                <a:cs typeface="Trebuchet MS"/>
              </a:rPr>
              <a:t>5</a:t>
            </a:r>
            <a:r>
              <a:rPr sz="1800" spc="-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45090" cy="3554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65" dirty="0">
                <a:latin typeface="Trebuchet MS"/>
                <a:cs typeface="Trebuchet MS"/>
              </a:rPr>
              <a:t>5</a:t>
            </a:r>
            <a:r>
              <a:rPr sz="2400" b="1" spc="-40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Par</a:t>
            </a:r>
            <a:r>
              <a:rPr sz="2400" b="1" spc="-80" dirty="0">
                <a:latin typeface="Trebuchet MS"/>
                <a:cs typeface="Trebuchet MS"/>
              </a:rPr>
              <a:t>t</a:t>
            </a:r>
            <a:r>
              <a:rPr sz="2400" b="1" spc="25" dirty="0">
                <a:latin typeface="Trebuchet MS"/>
                <a:cs typeface="Trebuchet MS"/>
              </a:rPr>
              <a:t>age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70" dirty="0">
                <a:latin typeface="Trebuchet MS"/>
                <a:cs typeface="Trebuchet MS"/>
              </a:rPr>
              <a:t>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55" dirty="0">
                <a:latin typeface="Trebuchet MS"/>
                <a:cs typeface="Trebuchet MS"/>
              </a:rPr>
              <a:t>so</a:t>
            </a: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145" dirty="0">
                <a:latin typeface="Trebuchet MS"/>
                <a:cs typeface="Trebuchet MS"/>
              </a:rPr>
              <a:t>ce:</a:t>
            </a:r>
            <a:endParaRPr sz="2400">
              <a:latin typeface="Trebuchet MS"/>
              <a:cs typeface="Trebuchet MS"/>
            </a:endParaRPr>
          </a:p>
          <a:p>
            <a:pPr marL="38735" marR="5080" indent="914400">
              <a:lnSpc>
                <a:spcPts val="2590"/>
              </a:lnSpc>
              <a:spcBef>
                <a:spcPts val="1040"/>
              </a:spcBef>
            </a:pPr>
            <a:r>
              <a:rPr sz="2400" spc="-60" dirty="0">
                <a:latin typeface="Trebuchet MS"/>
                <a:cs typeface="Trebuchet MS"/>
              </a:rPr>
              <a:t>Une </a:t>
            </a:r>
            <a:r>
              <a:rPr sz="2400" spc="-55" dirty="0">
                <a:latin typeface="Trebuchet MS"/>
                <a:cs typeface="Trebuchet MS"/>
              </a:rPr>
              <a:t>ressource </a:t>
            </a:r>
            <a:r>
              <a:rPr sz="2400" spc="-85" dirty="0">
                <a:latin typeface="Trebuchet MS"/>
                <a:cs typeface="Trebuchet MS"/>
              </a:rPr>
              <a:t>représentée </a:t>
            </a:r>
            <a:r>
              <a:rPr sz="2400" spc="25" dirty="0">
                <a:latin typeface="Trebuchet MS"/>
                <a:cs typeface="Trebuchet MS"/>
              </a:rPr>
              <a:t>sous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75" dirty="0">
                <a:latin typeface="Trebuchet MS"/>
                <a:cs typeface="Trebuchet MS"/>
              </a:rPr>
              <a:t>forme </a:t>
            </a:r>
            <a:r>
              <a:rPr sz="2400" spc="95" dirty="0">
                <a:latin typeface="Trebuchet MS"/>
                <a:cs typeface="Trebuchet MS"/>
              </a:rPr>
              <a:t>d' </a:t>
            </a:r>
            <a:r>
              <a:rPr sz="2400" spc="-70" dirty="0">
                <a:latin typeface="Trebuchet MS"/>
                <a:cs typeface="Trebuchet MS"/>
              </a:rPr>
              <a:t>une </a:t>
            </a:r>
            <a:r>
              <a:rPr sz="2400" spc="-50" dirty="0">
                <a:latin typeface="Trebuchet MS"/>
                <a:cs typeface="Trebuchet MS"/>
              </a:rPr>
              <a:t>étape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partagée </a:t>
            </a:r>
            <a:r>
              <a:rPr sz="2400" spc="-105" dirty="0">
                <a:latin typeface="Trebuchet MS"/>
                <a:cs typeface="Trebuchet MS"/>
              </a:rPr>
              <a:t>entre </a:t>
            </a:r>
            <a:r>
              <a:rPr sz="2400" spc="-45" dirty="0">
                <a:latin typeface="Trebuchet MS"/>
                <a:cs typeface="Trebuchet MS"/>
              </a:rPr>
              <a:t>plusieurs </a:t>
            </a:r>
            <a:r>
              <a:rPr sz="2400" spc="-35" dirty="0">
                <a:latin typeface="Trebuchet MS"/>
                <a:cs typeface="Trebuchet MS"/>
              </a:rPr>
              <a:t>séquences </a:t>
            </a:r>
            <a:r>
              <a:rPr sz="2400" spc="-55" dirty="0">
                <a:latin typeface="Trebuchet MS"/>
                <a:cs typeface="Trebuchet MS"/>
              </a:rPr>
              <a:t>utilisatrices </a:t>
            </a:r>
            <a:r>
              <a:rPr sz="2400" spc="-45" dirty="0">
                <a:latin typeface="Trebuchet MS"/>
                <a:cs typeface="Trebuchet MS"/>
              </a:rPr>
              <a:t>devant </a:t>
            </a:r>
            <a:r>
              <a:rPr sz="2400" spc="-70" dirty="0">
                <a:latin typeface="Trebuchet MS"/>
                <a:cs typeface="Trebuchet MS"/>
              </a:rPr>
              <a:t>s'exécuter 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exclusivement.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Lorsque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cette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étape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active,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ressource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sera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attribuée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85" dirty="0">
                <a:latin typeface="Trebuchet MS"/>
                <a:cs typeface="Trebuchet MS"/>
              </a:rPr>
              <a:t>emiè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ansitio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-40" dirty="0">
                <a:latin typeface="Trebuchet MS"/>
                <a:cs typeface="Trebuchet MS"/>
              </a:rPr>
              <a:t>anchissable.</a:t>
            </a:r>
            <a:endParaRPr sz="2400">
              <a:latin typeface="Trebuchet MS"/>
              <a:cs typeface="Trebuchet MS"/>
            </a:endParaRPr>
          </a:p>
          <a:p>
            <a:pPr marL="38735" marR="1086485">
              <a:lnSpc>
                <a:spcPts val="2590"/>
              </a:lnSpc>
              <a:spcBef>
                <a:spcPts val="1015"/>
              </a:spcBef>
            </a:pPr>
            <a:r>
              <a:rPr sz="2400" spc="-95" dirty="0">
                <a:latin typeface="Trebuchet MS"/>
                <a:cs typeface="Trebuchet MS"/>
              </a:rPr>
              <a:t>Elle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utilise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divergente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libération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ressource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convergente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prise.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1801367"/>
            <a:ext cx="5164836" cy="4504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0375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65" dirty="0">
                <a:latin typeface="Trebuchet MS"/>
                <a:cs typeface="Trebuchet MS"/>
              </a:rPr>
              <a:t>5</a:t>
            </a:r>
            <a:r>
              <a:rPr sz="2400" b="1" spc="-40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Par</a:t>
            </a:r>
            <a:r>
              <a:rPr sz="2400" b="1" spc="-80" dirty="0">
                <a:latin typeface="Trebuchet MS"/>
                <a:cs typeface="Trebuchet MS"/>
              </a:rPr>
              <a:t>t</a:t>
            </a:r>
            <a:r>
              <a:rPr sz="2400" b="1" spc="25" dirty="0">
                <a:latin typeface="Trebuchet MS"/>
                <a:cs typeface="Trebuchet MS"/>
              </a:rPr>
              <a:t>age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70" dirty="0">
                <a:latin typeface="Trebuchet MS"/>
                <a:cs typeface="Trebuchet MS"/>
              </a:rPr>
              <a:t>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55" dirty="0">
                <a:latin typeface="Trebuchet MS"/>
                <a:cs typeface="Trebuchet MS"/>
              </a:rPr>
              <a:t>so</a:t>
            </a: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145" dirty="0">
                <a:latin typeface="Trebuchet MS"/>
                <a:cs typeface="Trebuchet MS"/>
              </a:rPr>
              <a:t>ce: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>
              <a:lnSpc>
                <a:spcPts val="3304"/>
              </a:lnSpc>
              <a:spcBef>
                <a:spcPts val="95"/>
              </a:spcBef>
            </a:pPr>
            <a:r>
              <a:rPr spc="-260" dirty="0"/>
              <a:t>2.2</a:t>
            </a:r>
            <a:r>
              <a:rPr spc="-245" dirty="0"/>
              <a:t>.</a:t>
            </a:r>
            <a:r>
              <a:rPr spc="-90" dirty="0"/>
              <a:t>les</a:t>
            </a:r>
            <a:r>
              <a:rPr spc="-120" dirty="0"/>
              <a:t> </a:t>
            </a:r>
            <a:r>
              <a:rPr spc="-65" dirty="0"/>
              <a:t>s</a:t>
            </a:r>
            <a:r>
              <a:rPr spc="-70" dirty="0"/>
              <a:t>é</a:t>
            </a:r>
            <a:r>
              <a:rPr spc="-130" dirty="0"/>
              <a:t>quence</a:t>
            </a:r>
            <a:r>
              <a:rPr spc="-95" dirty="0"/>
              <a:t>s</a:t>
            </a:r>
            <a:r>
              <a:rPr spc="-114" dirty="0"/>
              <a:t> </a:t>
            </a:r>
            <a:r>
              <a:rPr spc="-5" dirty="0"/>
              <a:t>dans</a:t>
            </a:r>
            <a:r>
              <a:rPr spc="-135" dirty="0"/>
              <a:t> </a:t>
            </a:r>
            <a:r>
              <a:rPr spc="-185" dirty="0"/>
              <a:t>u</a:t>
            </a:r>
            <a:r>
              <a:rPr spc="-175" dirty="0"/>
              <a:t>n</a:t>
            </a:r>
            <a:r>
              <a:rPr spc="-140" dirty="0"/>
              <a:t> </a:t>
            </a:r>
            <a:r>
              <a:rPr spc="-110" dirty="0"/>
              <a:t>GRA</a:t>
            </a:r>
            <a:r>
              <a:rPr spc="-120" dirty="0"/>
              <a:t>F</a:t>
            </a:r>
            <a:r>
              <a:rPr spc="-125" dirty="0"/>
              <a:t>CET</a:t>
            </a:r>
          </a:p>
          <a:p>
            <a:pPr marL="377190">
              <a:lnSpc>
                <a:spcPts val="3304"/>
              </a:lnSpc>
            </a:pPr>
            <a:r>
              <a:rPr b="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b="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b="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b="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b="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b="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b="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b="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b="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b="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</a:p>
          <a:p>
            <a:pPr marL="377190">
              <a:lnSpc>
                <a:spcPct val="100000"/>
              </a:lnSpc>
              <a:spcBef>
                <a:spcPts val="735"/>
              </a:spcBef>
            </a:pPr>
            <a:r>
              <a:rPr sz="2400" spc="-185" dirty="0"/>
              <a:t>6</a:t>
            </a:r>
            <a:r>
              <a:rPr sz="2400" spc="55" dirty="0"/>
              <a:t>)</a:t>
            </a:r>
            <a:r>
              <a:rPr sz="2400" spc="-114" dirty="0"/>
              <a:t> </a:t>
            </a:r>
            <a:r>
              <a:rPr sz="2400" spc="-80" dirty="0"/>
              <a:t>S</a:t>
            </a:r>
            <a:r>
              <a:rPr sz="2400" spc="-70" dirty="0"/>
              <a:t>é</a:t>
            </a:r>
            <a:r>
              <a:rPr sz="2400" spc="-110" dirty="0"/>
              <a:t>quence</a:t>
            </a:r>
            <a:r>
              <a:rPr sz="2400" spc="-80" dirty="0"/>
              <a:t>s</a:t>
            </a:r>
            <a:r>
              <a:rPr sz="2400" spc="-125" dirty="0"/>
              <a:t> </a:t>
            </a:r>
            <a:r>
              <a:rPr sz="2400" spc="10" dirty="0"/>
              <a:t>a</a:t>
            </a:r>
            <a:r>
              <a:rPr sz="2400" spc="-10" dirty="0"/>
              <a:t>l</a:t>
            </a:r>
            <a:r>
              <a:rPr sz="2400" spc="-140" dirty="0"/>
              <a:t>t</a:t>
            </a:r>
            <a:r>
              <a:rPr sz="2400" spc="-160" dirty="0"/>
              <a:t>erné</a:t>
            </a:r>
            <a:r>
              <a:rPr sz="2400" spc="-65" dirty="0"/>
              <a:t>es</a:t>
            </a:r>
            <a:r>
              <a:rPr sz="2400" spc="-114" dirty="0"/>
              <a:t> </a:t>
            </a:r>
            <a:r>
              <a:rPr sz="2400" spc="-180" dirty="0"/>
              <a:t>:</a:t>
            </a:r>
            <a:r>
              <a:rPr sz="2400" spc="-110" dirty="0"/>
              <a:t> </a:t>
            </a:r>
            <a:r>
              <a:rPr sz="2400" spc="-160" dirty="0"/>
              <a:t>E</a:t>
            </a:r>
            <a:r>
              <a:rPr sz="2400" spc="-140" dirty="0"/>
              <a:t>t</a:t>
            </a:r>
            <a:r>
              <a:rPr sz="2400" spc="-20" dirty="0"/>
              <a:t>ape</a:t>
            </a:r>
            <a:r>
              <a:rPr sz="2400" spc="-114" dirty="0"/>
              <a:t> </a:t>
            </a:r>
            <a:r>
              <a:rPr sz="2400" spc="-80" dirty="0"/>
              <a:t>de</a:t>
            </a:r>
            <a:r>
              <a:rPr sz="2400" spc="-120" dirty="0"/>
              <a:t> </a:t>
            </a:r>
            <a:r>
              <a:rPr sz="2400" spc="-30" dirty="0"/>
              <a:t>S</a:t>
            </a:r>
            <a:r>
              <a:rPr sz="2400" spc="-125" dirty="0"/>
              <a:t>ynch</a:t>
            </a:r>
            <a:r>
              <a:rPr sz="2400" spc="-120" dirty="0"/>
              <a:t>r</a:t>
            </a:r>
            <a:r>
              <a:rPr sz="2400" spc="-70" dirty="0"/>
              <a:t>onisation</a:t>
            </a:r>
            <a:r>
              <a:rPr sz="2400" spc="-114" dirty="0"/>
              <a:t> </a:t>
            </a:r>
            <a:r>
              <a:rPr sz="2400" spc="-180" dirty="0"/>
              <a:t>:</a:t>
            </a:r>
            <a:endParaRPr sz="2400"/>
          </a:p>
          <a:p>
            <a:pPr marL="377190" marR="5080">
              <a:lnSpc>
                <a:spcPts val="2590"/>
              </a:lnSpc>
              <a:spcBef>
                <a:spcPts val="1040"/>
              </a:spcBef>
            </a:pPr>
            <a:r>
              <a:rPr sz="2400" b="0" spc="-90" dirty="0">
                <a:latin typeface="Trebuchet MS"/>
                <a:cs typeface="Trebuchet MS"/>
              </a:rPr>
              <a:t>Cette</a:t>
            </a:r>
            <a:r>
              <a:rPr sz="2400" b="0" spc="-85" dirty="0">
                <a:latin typeface="Trebuchet MS"/>
                <a:cs typeface="Trebuchet MS"/>
              </a:rPr>
              <a:t> </a:t>
            </a:r>
            <a:r>
              <a:rPr sz="2400" b="0" spc="-65" dirty="0">
                <a:latin typeface="Trebuchet MS"/>
                <a:cs typeface="Trebuchet MS"/>
              </a:rPr>
              <a:t>particularité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se</a:t>
            </a:r>
            <a:r>
              <a:rPr sz="2400" b="0" spc="-80" dirty="0">
                <a:latin typeface="Trebuchet MS"/>
                <a:cs typeface="Trebuchet MS"/>
              </a:rPr>
              <a:t> </a:t>
            </a:r>
            <a:r>
              <a:rPr sz="2400" b="0" spc="-15" dirty="0">
                <a:latin typeface="Trebuchet MS"/>
                <a:cs typeface="Trebuchet MS"/>
              </a:rPr>
              <a:t>compose</a:t>
            </a:r>
            <a:r>
              <a:rPr sz="2400" b="0" spc="-114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d'une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50" dirty="0">
                <a:latin typeface="Trebuchet MS"/>
                <a:cs typeface="Trebuchet MS"/>
              </a:rPr>
              <a:t>étape</a:t>
            </a:r>
            <a:r>
              <a:rPr sz="2400" b="0" spc="-80" dirty="0">
                <a:latin typeface="Trebuchet MS"/>
                <a:cs typeface="Trebuchet MS"/>
              </a:rPr>
              <a:t> </a:t>
            </a:r>
            <a:r>
              <a:rPr sz="2400" b="0" spc="-70" dirty="0">
                <a:latin typeface="Trebuchet MS"/>
                <a:cs typeface="Trebuchet MS"/>
              </a:rPr>
              <a:t>initiale </a:t>
            </a:r>
            <a:r>
              <a:rPr sz="2400" b="0" spc="-60" dirty="0">
                <a:latin typeface="Trebuchet MS"/>
                <a:cs typeface="Trebuchet MS"/>
              </a:rPr>
              <a:t>complémentaire</a:t>
            </a:r>
            <a:r>
              <a:rPr sz="2400" b="0" spc="-9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et</a:t>
            </a:r>
            <a:r>
              <a:rPr sz="2400" b="0" spc="-8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d'une </a:t>
            </a:r>
            <a:r>
              <a:rPr sz="2400" b="0" spc="-705" dirty="0">
                <a:latin typeface="Trebuchet MS"/>
                <a:cs typeface="Trebuchet MS"/>
              </a:rPr>
              <a:t> </a:t>
            </a:r>
            <a:r>
              <a:rPr sz="2400" b="0" spc="-50" dirty="0">
                <a:latin typeface="Trebuchet MS"/>
                <a:cs typeface="Trebuchet MS"/>
              </a:rPr>
              <a:t>étape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70" dirty="0">
                <a:latin typeface="Trebuchet MS"/>
                <a:cs typeface="Trebuchet MS"/>
              </a:rPr>
              <a:t>normale.</a:t>
            </a:r>
            <a:endParaRPr sz="2400">
              <a:latin typeface="Trebuchet MS"/>
              <a:cs typeface="Trebuchet MS"/>
            </a:endParaRPr>
          </a:p>
          <a:p>
            <a:pPr marL="377190" marR="593090">
              <a:lnSpc>
                <a:spcPts val="2590"/>
              </a:lnSpc>
              <a:spcBef>
                <a:spcPts val="1010"/>
              </a:spcBef>
            </a:pPr>
            <a:r>
              <a:rPr sz="2400" b="0" spc="-60" dirty="0">
                <a:latin typeface="Trebuchet MS"/>
                <a:cs typeface="Trebuchet MS"/>
              </a:rPr>
              <a:t>Elles</a:t>
            </a:r>
            <a:r>
              <a:rPr sz="2400" b="0" spc="-85" dirty="0">
                <a:latin typeface="Trebuchet MS"/>
                <a:cs typeface="Trebuchet MS"/>
              </a:rPr>
              <a:t> </a:t>
            </a:r>
            <a:r>
              <a:rPr sz="2400" b="0" spc="60" dirty="0">
                <a:latin typeface="Trebuchet MS"/>
                <a:cs typeface="Trebuchet MS"/>
              </a:rPr>
              <a:t>s</a:t>
            </a:r>
            <a:r>
              <a:rPr sz="2400" b="0" spc="-45" dirty="0">
                <a:latin typeface="Trebuchet MS"/>
                <a:cs typeface="Trebuchet MS"/>
              </a:rPr>
              <a:t>y</a:t>
            </a:r>
            <a:r>
              <a:rPr sz="2400" b="0" spc="-40" dirty="0">
                <a:latin typeface="Trebuchet MS"/>
                <a:cs typeface="Trebuchet MS"/>
              </a:rPr>
              <a:t>n</a:t>
            </a:r>
            <a:r>
              <a:rPr sz="2400" b="0" spc="-95" dirty="0">
                <a:latin typeface="Trebuchet MS"/>
                <a:cs typeface="Trebuchet MS"/>
              </a:rPr>
              <a:t>ch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40" dirty="0">
                <a:latin typeface="Trebuchet MS"/>
                <a:cs typeface="Trebuchet MS"/>
              </a:rPr>
              <a:t>o</a:t>
            </a:r>
            <a:r>
              <a:rPr sz="2400" b="0" spc="-30" dirty="0">
                <a:latin typeface="Trebuchet MS"/>
                <a:cs typeface="Trebuchet MS"/>
              </a:rPr>
              <a:t>n</a:t>
            </a:r>
            <a:r>
              <a:rPr sz="2400" b="0" spc="-55" dirty="0">
                <a:latin typeface="Trebuchet MS"/>
                <a:cs typeface="Trebuchet MS"/>
              </a:rPr>
              <a:t>isent</a:t>
            </a:r>
            <a:r>
              <a:rPr sz="2400" b="0" spc="-114" dirty="0">
                <a:latin typeface="Trebuchet MS"/>
                <a:cs typeface="Trebuchet MS"/>
              </a:rPr>
              <a:t> </a:t>
            </a:r>
            <a:r>
              <a:rPr sz="2400" b="0" spc="-55" dirty="0">
                <a:latin typeface="Trebuchet MS"/>
                <a:cs typeface="Trebuchet MS"/>
              </a:rPr>
              <a:t>de</a:t>
            </a:r>
            <a:r>
              <a:rPr sz="2400" b="0" spc="-45" dirty="0">
                <a:latin typeface="Trebuchet MS"/>
                <a:cs typeface="Trebuchet MS"/>
              </a:rPr>
              <a:t>u</a:t>
            </a:r>
            <a:r>
              <a:rPr sz="2400" b="0" spc="10" dirty="0">
                <a:latin typeface="Trebuchet MS"/>
                <a:cs typeface="Trebuchet MS"/>
              </a:rPr>
              <a:t>x</a:t>
            </a:r>
            <a:r>
              <a:rPr sz="2400" b="0" spc="-10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</a:t>
            </a:r>
            <a:r>
              <a:rPr sz="2400" b="0" spc="-25" dirty="0">
                <a:latin typeface="Trebuchet MS"/>
                <a:cs typeface="Trebuchet MS"/>
              </a:rPr>
              <a:t>éq</a:t>
            </a:r>
            <a:r>
              <a:rPr sz="2400" b="0" spc="-20" dirty="0">
                <a:latin typeface="Trebuchet MS"/>
                <a:cs typeface="Trebuchet MS"/>
              </a:rPr>
              <a:t>u</a:t>
            </a:r>
            <a:r>
              <a:rPr sz="2400" b="0" spc="-80" dirty="0">
                <a:latin typeface="Trebuchet MS"/>
                <a:cs typeface="Trebuchet MS"/>
              </a:rPr>
              <a:t>e</a:t>
            </a:r>
            <a:r>
              <a:rPr sz="2400" b="0" spc="-75" dirty="0">
                <a:latin typeface="Trebuchet MS"/>
                <a:cs typeface="Trebuchet MS"/>
              </a:rPr>
              <a:t>n</a:t>
            </a:r>
            <a:r>
              <a:rPr sz="2400" b="0" spc="-40" dirty="0">
                <a:latin typeface="Trebuchet MS"/>
                <a:cs typeface="Trebuchet MS"/>
              </a:rPr>
              <a:t>ce</a:t>
            </a:r>
            <a:r>
              <a:rPr sz="2400" b="0" spc="-25" dirty="0">
                <a:latin typeface="Trebuchet MS"/>
                <a:cs typeface="Trebuchet MS"/>
              </a:rPr>
              <a:t>s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25" dirty="0">
                <a:latin typeface="Trebuchet MS"/>
                <a:cs typeface="Trebuchet MS"/>
              </a:rPr>
              <a:t>dans</a:t>
            </a:r>
            <a:r>
              <a:rPr sz="2400" b="0" spc="-85" dirty="0">
                <a:latin typeface="Trebuchet MS"/>
                <a:cs typeface="Trebuchet MS"/>
              </a:rPr>
              <a:t> </a:t>
            </a:r>
            <a:r>
              <a:rPr sz="2400" b="0" spc="-110" dirty="0">
                <a:latin typeface="Trebuchet MS"/>
                <a:cs typeface="Trebuchet MS"/>
              </a:rPr>
              <a:t>le</a:t>
            </a:r>
            <a:r>
              <a:rPr sz="2400" b="0" spc="-85" dirty="0">
                <a:latin typeface="Trebuchet MS"/>
                <a:cs typeface="Trebuchet MS"/>
              </a:rPr>
              <a:t> </a:t>
            </a:r>
            <a:r>
              <a:rPr sz="2400" b="0" spc="25" dirty="0">
                <a:latin typeface="Trebuchet MS"/>
                <a:cs typeface="Trebuchet MS"/>
              </a:rPr>
              <a:t>cas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o</a:t>
            </a:r>
            <a:r>
              <a:rPr sz="2400" b="0" spc="-60" dirty="0">
                <a:latin typeface="Trebuchet MS"/>
                <a:cs typeface="Trebuchet MS"/>
              </a:rPr>
              <a:t>u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-60" dirty="0">
                <a:latin typeface="Trebuchet MS"/>
                <a:cs typeface="Trebuchet MS"/>
              </a:rPr>
              <a:t>u</a:t>
            </a:r>
            <a:r>
              <a:rPr sz="2400" b="0" spc="-55" dirty="0">
                <a:latin typeface="Trebuchet MS"/>
                <a:cs typeface="Trebuchet MS"/>
              </a:rPr>
              <a:t>n</a:t>
            </a:r>
            <a:r>
              <a:rPr sz="2400" b="0" spc="-100" dirty="0">
                <a:latin typeface="Trebuchet MS"/>
                <a:cs typeface="Trebuchet MS"/>
              </a:rPr>
              <a:t>e</a:t>
            </a:r>
            <a:r>
              <a:rPr sz="2400" b="0" spc="-90" dirty="0">
                <a:latin typeface="Trebuchet MS"/>
                <a:cs typeface="Trebuchet MS"/>
              </a:rPr>
              <a:t> </a:t>
            </a:r>
            <a:r>
              <a:rPr sz="2400" b="0" spc="-35" dirty="0">
                <a:latin typeface="Trebuchet MS"/>
                <a:cs typeface="Trebuchet MS"/>
              </a:rPr>
              <a:t>séqu</a:t>
            </a:r>
            <a:r>
              <a:rPr sz="2400" b="0" spc="-30" dirty="0">
                <a:latin typeface="Trebuchet MS"/>
                <a:cs typeface="Trebuchet MS"/>
              </a:rPr>
              <a:t>e</a:t>
            </a:r>
            <a:r>
              <a:rPr sz="2400" b="0" spc="-80" dirty="0">
                <a:latin typeface="Trebuchet MS"/>
                <a:cs typeface="Trebuchet MS"/>
              </a:rPr>
              <a:t>nce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-50" dirty="0">
                <a:latin typeface="Trebuchet MS"/>
                <a:cs typeface="Trebuchet MS"/>
              </a:rPr>
              <a:t>d</a:t>
            </a:r>
            <a:r>
              <a:rPr sz="2400" b="0" spc="-70" dirty="0">
                <a:latin typeface="Trebuchet MS"/>
                <a:cs typeface="Trebuchet MS"/>
              </a:rPr>
              <a:t>e</a:t>
            </a:r>
            <a:r>
              <a:rPr sz="2400" b="0" spc="-75" dirty="0">
                <a:latin typeface="Trebuchet MS"/>
                <a:cs typeface="Trebuchet MS"/>
              </a:rPr>
              <a:t>v</a:t>
            </a:r>
            <a:r>
              <a:rPr sz="2400" b="0" spc="-90" dirty="0">
                <a:latin typeface="Trebuchet MS"/>
                <a:cs typeface="Trebuchet MS"/>
              </a:rPr>
              <a:t>r</a:t>
            </a:r>
            <a:r>
              <a:rPr sz="2400" b="0" spc="60" dirty="0">
                <a:latin typeface="Trebuchet MS"/>
                <a:cs typeface="Trebuchet MS"/>
              </a:rPr>
              <a:t>as  </a:t>
            </a:r>
            <a:r>
              <a:rPr sz="2400" b="0" spc="-45" dirty="0">
                <a:latin typeface="Trebuchet MS"/>
                <a:cs typeface="Trebuchet MS"/>
              </a:rPr>
              <a:t>ob</a:t>
            </a:r>
            <a:r>
              <a:rPr sz="2400" b="0" spc="-20" dirty="0">
                <a:latin typeface="Trebuchet MS"/>
                <a:cs typeface="Trebuchet MS"/>
              </a:rPr>
              <a:t>l</a:t>
            </a:r>
            <a:r>
              <a:rPr sz="2400" b="0" spc="30" dirty="0">
                <a:latin typeface="Trebuchet MS"/>
                <a:cs typeface="Trebuchet MS"/>
              </a:rPr>
              <a:t>iga</a:t>
            </a:r>
            <a:r>
              <a:rPr sz="2400" b="0" spc="-140" dirty="0">
                <a:latin typeface="Trebuchet MS"/>
                <a:cs typeface="Trebuchet MS"/>
              </a:rPr>
              <a:t>t</a:t>
            </a:r>
            <a:r>
              <a:rPr sz="2400" b="0" spc="-80" dirty="0">
                <a:latin typeface="Trebuchet MS"/>
                <a:cs typeface="Trebuchet MS"/>
              </a:rPr>
              <a:t>oi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70" dirty="0">
                <a:latin typeface="Trebuchet MS"/>
                <a:cs typeface="Trebuchet MS"/>
              </a:rPr>
              <a:t>ement</a:t>
            </a:r>
            <a:r>
              <a:rPr sz="2400" b="0" spc="-10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se</a:t>
            </a:r>
            <a:r>
              <a:rPr sz="2400" b="0" spc="-100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dé</a:t>
            </a:r>
            <a:r>
              <a:rPr sz="2400" b="0" spc="-85" dirty="0">
                <a:latin typeface="Trebuchet MS"/>
                <a:cs typeface="Trebuchet MS"/>
              </a:rPr>
              <a:t>r</a:t>
            </a:r>
            <a:r>
              <a:rPr sz="2400" b="0" spc="-75" dirty="0">
                <a:latin typeface="Trebuchet MS"/>
                <a:cs typeface="Trebuchet MS"/>
              </a:rPr>
              <a:t>ou</a:t>
            </a:r>
            <a:r>
              <a:rPr sz="2400" b="0" spc="-35" dirty="0">
                <a:latin typeface="Trebuchet MS"/>
                <a:cs typeface="Trebuchet MS"/>
              </a:rPr>
              <a:t>l</a:t>
            </a:r>
            <a:r>
              <a:rPr sz="2400" b="0" spc="-110" dirty="0">
                <a:latin typeface="Trebuchet MS"/>
                <a:cs typeface="Trebuchet MS"/>
              </a:rPr>
              <a:t>er </a:t>
            </a:r>
            <a:r>
              <a:rPr sz="2400" b="0" spc="-15" dirty="0">
                <a:latin typeface="Trebuchet MS"/>
                <a:cs typeface="Trebuchet MS"/>
              </a:rPr>
              <a:t>ap</a:t>
            </a:r>
            <a:r>
              <a:rPr sz="2400" b="0" spc="-35" dirty="0">
                <a:latin typeface="Trebuchet MS"/>
                <a:cs typeface="Trebuchet MS"/>
              </a:rPr>
              <a:t>r</a:t>
            </a:r>
            <a:r>
              <a:rPr sz="2400" b="0" spc="-10" dirty="0">
                <a:latin typeface="Trebuchet MS"/>
                <a:cs typeface="Trebuchet MS"/>
              </a:rPr>
              <a:t>ès</a:t>
            </a:r>
            <a:r>
              <a:rPr sz="2400" b="0" spc="-90" dirty="0">
                <a:latin typeface="Trebuchet MS"/>
                <a:cs typeface="Trebuchet MS"/>
              </a:rPr>
              <a:t> </a:t>
            </a:r>
            <a:r>
              <a:rPr sz="2400" b="0" spc="-55" dirty="0">
                <a:latin typeface="Trebuchet MS"/>
                <a:cs typeface="Trebuchet MS"/>
              </a:rPr>
              <a:t>u</a:t>
            </a:r>
            <a:r>
              <a:rPr sz="2400" b="0" spc="-85" dirty="0">
                <a:latin typeface="Trebuchet MS"/>
                <a:cs typeface="Trebuchet MS"/>
              </a:rPr>
              <a:t>n</a:t>
            </a:r>
            <a:r>
              <a:rPr sz="2400" b="0" spc="-80" dirty="0">
                <a:latin typeface="Trebuchet MS"/>
                <a:cs typeface="Trebuchet MS"/>
              </a:rPr>
              <a:t>e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60" dirty="0">
                <a:latin typeface="Trebuchet MS"/>
                <a:cs typeface="Trebuchet MS"/>
              </a:rPr>
              <a:t>aut</a:t>
            </a:r>
            <a:r>
              <a:rPr sz="2400" b="0" spc="-80" dirty="0">
                <a:latin typeface="Trebuchet MS"/>
                <a:cs typeface="Trebuchet MS"/>
              </a:rPr>
              <a:t>r</a:t>
            </a:r>
            <a:r>
              <a:rPr sz="2400" b="0" spc="-180" dirty="0">
                <a:latin typeface="Trebuchet MS"/>
                <a:cs typeface="Trebuchet MS"/>
              </a:rPr>
              <a:t>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2752475"/>
            <a:ext cx="3957828" cy="3663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890384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185" dirty="0">
                <a:latin typeface="Trebuchet MS"/>
                <a:cs typeface="Trebuchet MS"/>
              </a:rPr>
              <a:t>6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quence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l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160" dirty="0">
                <a:latin typeface="Trebuchet MS"/>
                <a:cs typeface="Trebuchet MS"/>
              </a:rPr>
              <a:t>erné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20" dirty="0">
                <a:latin typeface="Trebuchet MS"/>
                <a:cs typeface="Trebuchet MS"/>
              </a:rPr>
              <a:t>ape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S</a:t>
            </a:r>
            <a:r>
              <a:rPr sz="2400" b="1" spc="-125" dirty="0">
                <a:latin typeface="Trebuchet MS"/>
                <a:cs typeface="Trebuchet MS"/>
              </a:rPr>
              <a:t>ynch</a:t>
            </a:r>
            <a:r>
              <a:rPr sz="2400" b="1" spc="-120" dirty="0">
                <a:latin typeface="Trebuchet MS"/>
                <a:cs typeface="Trebuchet MS"/>
              </a:rPr>
              <a:t>r</a:t>
            </a:r>
            <a:r>
              <a:rPr sz="2400" b="1" spc="-70" dirty="0">
                <a:latin typeface="Trebuchet MS"/>
                <a:cs typeface="Trebuchet MS"/>
              </a:rPr>
              <a:t>onisation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335895" cy="493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150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94970" indent="-356870">
              <a:lnSpc>
                <a:spcPct val="100000"/>
              </a:lnSpc>
              <a:spcBef>
                <a:spcPts val="434"/>
              </a:spcBef>
              <a:buAutoNum type="arabicParenR" startAt="7"/>
              <a:tabLst>
                <a:tab pos="395605" algn="l"/>
              </a:tabLst>
            </a:pPr>
            <a:r>
              <a:rPr sz="2400" b="1" spc="-55" dirty="0">
                <a:latin typeface="Trebuchet MS"/>
                <a:cs typeface="Trebuchet MS"/>
              </a:rPr>
              <a:t>Macro-Représentation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Représentation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détaillée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ct val="100000"/>
              </a:lnSpc>
              <a:spcBef>
                <a:spcPts val="1015"/>
              </a:spcBef>
            </a:pPr>
            <a:r>
              <a:rPr sz="2000" spc="-30" dirty="0">
                <a:latin typeface="Trebuchet MS"/>
                <a:cs typeface="Trebuchet MS"/>
              </a:rPr>
              <a:t>Devant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complexité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systèmes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automatisés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actuels,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devient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indispensable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d'utiliser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méthodologie </a:t>
            </a:r>
            <a:r>
              <a:rPr sz="2000" spc="-40" dirty="0">
                <a:latin typeface="Trebuchet MS"/>
                <a:cs typeface="Trebuchet MS"/>
              </a:rPr>
              <a:t>rigoureuse </a:t>
            </a:r>
            <a:r>
              <a:rPr sz="2000" spc="-35" dirty="0">
                <a:latin typeface="Trebuchet MS"/>
                <a:cs typeface="Trebuchet MS"/>
              </a:rPr>
              <a:t>pour </a:t>
            </a:r>
            <a:r>
              <a:rPr sz="2000" spc="-70" dirty="0">
                <a:latin typeface="Trebuchet MS"/>
                <a:cs typeface="Trebuchet MS"/>
              </a:rPr>
              <a:t>définir </a:t>
            </a:r>
            <a:r>
              <a:rPr sz="2000" spc="-15" dirty="0">
                <a:latin typeface="Trebuchet MS"/>
                <a:cs typeface="Trebuchet MS"/>
              </a:rPr>
              <a:t>la </a:t>
            </a:r>
            <a:r>
              <a:rPr sz="2000" spc="-40" dirty="0">
                <a:latin typeface="Trebuchet MS"/>
                <a:cs typeface="Trebuchet MS"/>
              </a:rPr>
              <a:t>commande. </a:t>
            </a:r>
            <a:r>
              <a:rPr sz="2000" spc="-30" dirty="0">
                <a:latin typeface="Trebuchet MS"/>
                <a:cs typeface="Trebuchet MS"/>
              </a:rPr>
              <a:t>Celle-ci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10" dirty="0">
                <a:latin typeface="Trebuchet MS"/>
                <a:cs typeface="Trebuchet MS"/>
              </a:rPr>
              <a:t>basée </a:t>
            </a:r>
            <a:r>
              <a:rPr sz="2000" spc="-30" dirty="0">
                <a:latin typeface="Trebuchet MS"/>
                <a:cs typeface="Trebuchet MS"/>
              </a:rPr>
              <a:t>sur l'utilisation </a:t>
            </a:r>
            <a:r>
              <a:rPr sz="2000" spc="-10" dirty="0">
                <a:latin typeface="Trebuchet MS"/>
                <a:cs typeface="Trebuchet MS"/>
              </a:rPr>
              <a:t>d'une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approche progressive </a:t>
            </a:r>
            <a:r>
              <a:rPr sz="2000" spc="-65" dirty="0">
                <a:latin typeface="Trebuchet MS"/>
                <a:cs typeface="Trebuchet MS"/>
              </a:rPr>
              <a:t>structurée en </a:t>
            </a:r>
            <a:r>
              <a:rPr sz="2000" spc="-30" dirty="0">
                <a:latin typeface="Trebuchet MS"/>
                <a:cs typeface="Trebuchet MS"/>
              </a:rPr>
              <a:t>partant </a:t>
            </a:r>
            <a:r>
              <a:rPr sz="2000" spc="15" dirty="0">
                <a:latin typeface="Trebuchet MS"/>
                <a:cs typeface="Trebuchet MS"/>
              </a:rPr>
              <a:t>d'un </a:t>
            </a:r>
            <a:r>
              <a:rPr sz="2000" spc="-30" dirty="0">
                <a:latin typeface="Trebuchet MS"/>
                <a:cs typeface="Trebuchet MS"/>
              </a:rPr>
              <a:t>haut </a:t>
            </a:r>
            <a:r>
              <a:rPr sz="2000" spc="-40" dirty="0">
                <a:latin typeface="Trebuchet MS"/>
                <a:cs typeface="Trebuchet MS"/>
              </a:rPr>
              <a:t>niveau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0" dirty="0">
                <a:latin typeface="Trebuchet MS"/>
                <a:cs typeface="Trebuchet MS"/>
              </a:rPr>
              <a:t>description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(macroreprésentation) </a:t>
            </a:r>
            <a:r>
              <a:rPr sz="2000" spc="-20" dirty="0">
                <a:latin typeface="Trebuchet MS"/>
                <a:cs typeface="Trebuchet MS"/>
              </a:rPr>
              <a:t>jusqu'au </a:t>
            </a:r>
            <a:r>
              <a:rPr sz="2000" spc="-40" dirty="0">
                <a:latin typeface="Trebuchet MS"/>
                <a:cs typeface="Trebuchet MS"/>
              </a:rPr>
              <a:t>niveau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0" dirty="0">
                <a:latin typeface="Trebuchet MS"/>
                <a:cs typeface="Trebuchet MS"/>
              </a:rPr>
              <a:t>détail complet </a:t>
            </a:r>
            <a:r>
              <a:rPr sz="2000" spc="-30" dirty="0">
                <a:latin typeface="Trebuchet MS"/>
                <a:cs typeface="Trebuchet MS"/>
              </a:rPr>
              <a:t>ou tous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45" dirty="0">
                <a:latin typeface="Trebuchet MS"/>
                <a:cs typeface="Trebuchet MS"/>
              </a:rPr>
              <a:t>ordres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informations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élémentaires </a:t>
            </a:r>
            <a:r>
              <a:rPr sz="2000" spc="-25" dirty="0">
                <a:latin typeface="Trebuchet MS"/>
                <a:cs typeface="Trebuchet MS"/>
              </a:rPr>
              <a:t>sont pris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70" dirty="0">
                <a:latin typeface="Trebuchet MS"/>
                <a:cs typeface="Trebuchet MS"/>
              </a:rPr>
              <a:t>compte. </a:t>
            </a:r>
            <a:r>
              <a:rPr sz="2000" spc="-60" dirty="0">
                <a:latin typeface="Trebuchet MS"/>
                <a:cs typeface="Trebuchet MS"/>
              </a:rPr>
              <a:t>Ceci </a:t>
            </a:r>
            <a:r>
              <a:rPr sz="2000" spc="-55" dirty="0">
                <a:latin typeface="Trebuchet MS"/>
                <a:cs typeface="Trebuchet MS"/>
              </a:rPr>
              <a:t>permet </a:t>
            </a:r>
            <a:r>
              <a:rPr sz="2000" spc="-40" dirty="0">
                <a:latin typeface="Trebuchet MS"/>
                <a:cs typeface="Trebuchet MS"/>
              </a:rPr>
              <a:t>d'obtenir </a:t>
            </a:r>
            <a:r>
              <a:rPr sz="2000" spc="-60" dirty="0">
                <a:latin typeface="Trebuchet MS"/>
                <a:cs typeface="Trebuchet MS"/>
              </a:rPr>
              <a:t>une </a:t>
            </a:r>
            <a:r>
              <a:rPr sz="2000" spc="-55" dirty="0">
                <a:latin typeface="Trebuchet MS"/>
                <a:cs typeface="Trebuchet MS"/>
              </a:rPr>
              <a:t>représentation </a:t>
            </a:r>
            <a:r>
              <a:rPr sz="2000" spc="-60" dirty="0">
                <a:latin typeface="Trebuchet MS"/>
                <a:cs typeface="Trebuchet MS"/>
              </a:rPr>
              <a:t>claire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5" dirty="0">
                <a:latin typeface="Trebuchet MS"/>
                <a:cs typeface="Trebuchet MS"/>
              </a:rPr>
              <a:t>précise 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avantages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1000"/>
              </a:spcBef>
              <a:buChar char="-"/>
              <a:tabLst>
                <a:tab pos="292735" algn="l"/>
              </a:tabLst>
            </a:pP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5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65" dirty="0">
                <a:latin typeface="Trebuchet MS"/>
                <a:cs typeface="Trebuchet MS"/>
              </a:rPr>
              <a:t>epr</a:t>
            </a:r>
            <a:r>
              <a:rPr sz="2000" spc="-30" dirty="0">
                <a:latin typeface="Trebuchet MS"/>
                <a:cs typeface="Trebuchet MS"/>
              </a:rPr>
              <a:t>és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ho</a:t>
            </a:r>
            <a:r>
              <a:rPr sz="2000" spc="-30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og</a:t>
            </a:r>
            <a:r>
              <a:rPr sz="2000" spc="-5" dirty="0">
                <a:latin typeface="Trebuchet MS"/>
                <a:cs typeface="Trebuchet MS"/>
              </a:rPr>
              <a:t>è</a:t>
            </a:r>
            <a:r>
              <a:rPr sz="2000" spc="-70" dirty="0">
                <a:latin typeface="Trebuchet MS"/>
                <a:cs typeface="Trebuchet MS"/>
              </a:rPr>
              <a:t>n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il</a:t>
            </a:r>
            <a:r>
              <a:rPr sz="2000" spc="-55" dirty="0">
                <a:latin typeface="Trebuchet MS"/>
                <a:cs typeface="Trebuchet MS"/>
              </a:rPr>
              <a:t>eme</a:t>
            </a:r>
            <a:r>
              <a:rPr sz="2000" spc="-6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ana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80" dirty="0">
                <a:latin typeface="Trebuchet MS"/>
                <a:cs typeface="Trebuchet MS"/>
              </a:rPr>
              <a:t>y</a:t>
            </a:r>
            <a:r>
              <a:rPr sz="2000" spc="15" dirty="0">
                <a:latin typeface="Trebuchet MS"/>
                <a:cs typeface="Trebuchet MS"/>
              </a:rPr>
              <a:t>sabl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994"/>
              </a:spcBef>
              <a:buChar char="-"/>
              <a:tabLst>
                <a:tab pos="292735" algn="l"/>
              </a:tabLst>
            </a:pP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u</a:t>
            </a:r>
            <a:r>
              <a:rPr sz="2000" spc="-100" dirty="0">
                <a:latin typeface="Trebuchet MS"/>
                <a:cs typeface="Trebuchet MS"/>
              </a:rPr>
              <a:t>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mat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20" dirty="0">
                <a:latin typeface="Trebuchet MS"/>
                <a:cs typeface="Trebuchet MS"/>
              </a:rPr>
              <a:t>d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it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4</a:t>
            </a:r>
            <a:r>
              <a:rPr sz="2000" spc="-210" dirty="0">
                <a:latin typeface="Trebuchet MS"/>
                <a:cs typeface="Trebuchet MS"/>
              </a:rPr>
              <a:t>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A3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1005"/>
              </a:spcBef>
              <a:buChar char="-"/>
              <a:tabLst>
                <a:tab pos="292735" algn="l"/>
              </a:tabLst>
            </a:pPr>
            <a:r>
              <a:rPr sz="2000" spc="-5" dirty="0">
                <a:latin typeface="Trebuchet MS"/>
                <a:cs typeface="Trebuchet MS"/>
              </a:rPr>
              <a:t>app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70" dirty="0">
                <a:latin typeface="Trebuchet MS"/>
                <a:cs typeface="Trebuchet MS"/>
              </a:rPr>
              <a:t>ch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5" dirty="0">
                <a:latin typeface="Trebuchet MS"/>
                <a:cs typeface="Trebuchet MS"/>
              </a:rPr>
              <a:t>dagogiqu</a:t>
            </a:r>
            <a:r>
              <a:rPr sz="2000" spc="10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292100" lvl="1" indent="-186690">
              <a:lnSpc>
                <a:spcPct val="100000"/>
              </a:lnSpc>
              <a:spcBef>
                <a:spcPts val="1000"/>
              </a:spcBef>
              <a:buChar char="-"/>
              <a:tabLst>
                <a:tab pos="292735" algn="l"/>
              </a:tabLst>
            </a:pPr>
            <a:r>
              <a:rPr sz="2000" spc="-125" dirty="0">
                <a:latin typeface="Trebuchet MS"/>
                <a:cs typeface="Trebuchet MS"/>
              </a:rPr>
              <a:t>f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il</a:t>
            </a:r>
            <a:r>
              <a:rPr sz="2000" spc="-65" dirty="0">
                <a:latin typeface="Trebuchet MS"/>
                <a:cs typeface="Trebuchet MS"/>
              </a:rPr>
              <a:t>i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85" dirty="0">
                <a:latin typeface="Trebuchet MS"/>
                <a:cs typeface="Trebuchet MS"/>
              </a:rPr>
              <a:t>é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2000" spc="-30" dirty="0">
                <a:latin typeface="Trebuchet MS"/>
                <a:cs typeface="Trebuchet MS"/>
              </a:rPr>
              <a:t>ise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29" dirty="0">
                <a:latin typeface="Trebuchet MS"/>
                <a:cs typeface="Trebuchet MS"/>
              </a:rPr>
              <a:t>j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210" dirty="0">
                <a:latin typeface="Trebuchet MS"/>
                <a:cs typeface="Trebuchet MS"/>
              </a:rPr>
              <a:t>r,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71050" cy="441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17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Structu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15" dirty="0">
                <a:solidFill>
                  <a:srgbClr val="0068FF"/>
                </a:solidFill>
                <a:latin typeface="Trebuchet MS"/>
                <a:cs typeface="Trebuchet MS"/>
              </a:rPr>
              <a:t>ase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</a:pPr>
            <a:r>
              <a:rPr sz="2400" b="1" spc="-50" dirty="0">
                <a:latin typeface="Trebuchet MS"/>
                <a:cs typeface="Trebuchet MS"/>
              </a:rPr>
              <a:t>7)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Macro-Représentation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Représentation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détaillée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ct val="110000"/>
              </a:lnSpc>
              <a:spcBef>
                <a:spcPts val="860"/>
              </a:spcBef>
            </a:pP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Macro-Etape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représentation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unique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d'un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ensemble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fonctionnel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d'étapes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ansition</a:t>
            </a:r>
            <a:r>
              <a:rPr sz="2000" spc="-15" dirty="0">
                <a:latin typeface="Trebuchet MS"/>
                <a:cs typeface="Trebuchet MS"/>
              </a:rPr>
              <a:t>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ap</a:t>
            </a:r>
            <a:r>
              <a:rPr sz="2000" spc="45" dirty="0">
                <a:latin typeface="Trebuchet MS"/>
                <a:cs typeface="Trebuchet MS"/>
              </a:rPr>
              <a:t>p</a:t>
            </a:r>
            <a:r>
              <a:rPr sz="2000" spc="-85" dirty="0">
                <a:latin typeface="Trebuchet MS"/>
                <a:cs typeface="Trebuchet MS"/>
              </a:rPr>
              <a:t>elé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ansio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40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80" dirty="0">
                <a:latin typeface="Trebuchet MS"/>
                <a:cs typeface="Trebuchet MS"/>
              </a:rPr>
              <a:t>E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55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e.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235"/>
              </a:spcBef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règles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associées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macro-étape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06045">
              <a:lnSpc>
                <a:spcPct val="100000"/>
              </a:lnSpc>
              <a:spcBef>
                <a:spcPts val="1240"/>
              </a:spcBef>
            </a:pP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l'expansion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Macro-Etape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comprend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d'entrée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étape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sortie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245"/>
              </a:spcBef>
            </a:pP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l'étape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sortie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participe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validation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transitions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avales</a:t>
            </a:r>
            <a:endParaRPr sz="2000">
              <a:latin typeface="Trebuchet MS"/>
              <a:cs typeface="Trebuchet MS"/>
            </a:endParaRPr>
          </a:p>
          <a:p>
            <a:pPr marL="106045">
              <a:lnSpc>
                <a:spcPct val="100000"/>
              </a:lnSpc>
              <a:spcBef>
                <a:spcPts val="1240"/>
              </a:spcBef>
            </a:pP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aucune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liaison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entre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Macro-Etape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environnement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dehors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points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235"/>
              </a:spcBef>
            </a:pPr>
            <a:r>
              <a:rPr sz="2000" spc="5" dirty="0">
                <a:latin typeface="Trebuchet MS"/>
                <a:cs typeface="Trebuchet MS"/>
              </a:rPr>
              <a:t>d'accès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qui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d'entrée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30" dirty="0">
                <a:latin typeface="Trebuchet MS"/>
                <a:cs typeface="Trebuchet MS"/>
              </a:rPr>
              <a:t>l'étape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sortie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922972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-305" dirty="0">
                <a:solidFill>
                  <a:srgbClr val="000000"/>
                </a:solidFill>
              </a:rPr>
              <a:t>2</a:t>
            </a:r>
            <a:r>
              <a:rPr sz="4800" spc="-730" dirty="0">
                <a:solidFill>
                  <a:srgbClr val="000000"/>
                </a:solidFill>
              </a:rPr>
              <a:t>.</a:t>
            </a:r>
            <a:r>
              <a:rPr sz="4800" spc="-180" dirty="0">
                <a:solidFill>
                  <a:srgbClr val="000000"/>
                </a:solidFill>
              </a:rPr>
              <a:t>GRA</a:t>
            </a:r>
            <a:r>
              <a:rPr sz="4800" spc="-190" dirty="0">
                <a:solidFill>
                  <a:srgbClr val="000000"/>
                </a:solidFill>
              </a:rPr>
              <a:t>F</a:t>
            </a:r>
            <a:r>
              <a:rPr sz="4800" spc="-160" dirty="0">
                <a:solidFill>
                  <a:srgbClr val="000000"/>
                </a:solidFill>
              </a:rPr>
              <a:t>CE</a:t>
            </a:r>
            <a:r>
              <a:rPr sz="4800" spc="-675" dirty="0">
                <a:solidFill>
                  <a:srgbClr val="000000"/>
                </a:solidFill>
              </a:rPr>
              <a:t>T</a:t>
            </a:r>
            <a:r>
              <a:rPr sz="4800" spc="505" dirty="0">
                <a:solidFill>
                  <a:srgbClr val="000000"/>
                </a:solidFill>
              </a:rPr>
              <a:t>-</a:t>
            </a:r>
            <a:r>
              <a:rPr sz="4800" spc="-200" dirty="0">
                <a:solidFill>
                  <a:srgbClr val="000000"/>
                </a:solidFill>
              </a:rPr>
              <a:t> </a:t>
            </a:r>
            <a:r>
              <a:rPr sz="4800" spc="-65" dirty="0">
                <a:solidFill>
                  <a:srgbClr val="000000"/>
                </a:solidFill>
              </a:rPr>
              <a:t>(</a:t>
            </a:r>
            <a:r>
              <a:rPr sz="4800" spc="-140" dirty="0">
                <a:solidFill>
                  <a:srgbClr val="000000"/>
                </a:solidFill>
              </a:rPr>
              <a:t>GRAph</a:t>
            </a:r>
            <a:r>
              <a:rPr sz="4800" spc="-125" dirty="0">
                <a:solidFill>
                  <a:srgbClr val="000000"/>
                </a:solidFill>
              </a:rPr>
              <a:t>e</a:t>
            </a:r>
            <a:r>
              <a:rPr sz="4800" spc="-250" dirty="0">
                <a:solidFill>
                  <a:srgbClr val="000000"/>
                </a:solidFill>
              </a:rPr>
              <a:t> </a:t>
            </a:r>
            <a:r>
              <a:rPr sz="4800" spc="-715" dirty="0">
                <a:solidFill>
                  <a:srgbClr val="000000"/>
                </a:solidFill>
              </a:rPr>
              <a:t>F</a:t>
            </a:r>
            <a:r>
              <a:rPr sz="4800" spc="-229" dirty="0">
                <a:solidFill>
                  <a:srgbClr val="000000"/>
                </a:solidFill>
              </a:rPr>
              <a:t>onctionnel</a:t>
            </a:r>
            <a:endParaRPr sz="4800"/>
          </a:p>
          <a:p>
            <a:pPr marL="12700">
              <a:lnSpc>
                <a:spcPts val="5470"/>
              </a:lnSpc>
            </a:pPr>
            <a:r>
              <a:rPr sz="4800" spc="-165" dirty="0">
                <a:solidFill>
                  <a:srgbClr val="000000"/>
                </a:solidFill>
              </a:rPr>
              <a:t>de</a:t>
            </a:r>
            <a:r>
              <a:rPr sz="4800" spc="-225" dirty="0">
                <a:solidFill>
                  <a:srgbClr val="000000"/>
                </a:solidFill>
              </a:rPr>
              <a:t> </a:t>
            </a:r>
            <a:r>
              <a:rPr sz="4800" spc="-100" dirty="0">
                <a:solidFill>
                  <a:srgbClr val="000000"/>
                </a:solidFill>
              </a:rPr>
              <a:t>C</a:t>
            </a:r>
            <a:r>
              <a:rPr sz="4800" spc="-105" dirty="0">
                <a:solidFill>
                  <a:srgbClr val="000000"/>
                </a:solidFill>
              </a:rPr>
              <a:t>o</a:t>
            </a:r>
            <a:r>
              <a:rPr sz="4800" spc="-80" dirty="0">
                <a:solidFill>
                  <a:srgbClr val="000000"/>
                </a:solidFill>
              </a:rPr>
              <a:t>mmand</a:t>
            </a:r>
            <a:r>
              <a:rPr sz="4800" spc="-65" dirty="0">
                <a:solidFill>
                  <a:srgbClr val="000000"/>
                </a:solidFill>
              </a:rPr>
              <a:t>e</a:t>
            </a:r>
            <a:r>
              <a:rPr sz="4800" spc="-235" dirty="0">
                <a:solidFill>
                  <a:srgbClr val="000000"/>
                </a:solidFill>
              </a:rPr>
              <a:t> </a:t>
            </a:r>
            <a:r>
              <a:rPr sz="4800" spc="-210" dirty="0">
                <a:solidFill>
                  <a:srgbClr val="000000"/>
                </a:solidFill>
              </a:rPr>
              <a:t>d’</a:t>
            </a:r>
            <a:r>
              <a:rPr sz="4800" spc="-310" dirty="0">
                <a:solidFill>
                  <a:srgbClr val="000000"/>
                </a:solidFill>
              </a:rPr>
              <a:t>É</a:t>
            </a:r>
            <a:r>
              <a:rPr sz="4800" spc="-290" dirty="0">
                <a:solidFill>
                  <a:srgbClr val="000000"/>
                </a:solidFill>
              </a:rPr>
              <a:t>t</a:t>
            </a:r>
            <a:r>
              <a:rPr sz="4800" spc="100" dirty="0">
                <a:solidFill>
                  <a:srgbClr val="000000"/>
                </a:solidFill>
              </a:rPr>
              <a:t>a</a:t>
            </a:r>
            <a:r>
              <a:rPr sz="4800" spc="125" dirty="0">
                <a:solidFill>
                  <a:srgbClr val="000000"/>
                </a:solidFill>
              </a:rPr>
              <a:t>p</a:t>
            </a:r>
            <a:r>
              <a:rPr sz="4800" spc="-315" dirty="0">
                <a:solidFill>
                  <a:srgbClr val="000000"/>
                </a:solidFill>
              </a:rPr>
              <a:t>e</a:t>
            </a:r>
            <a:r>
              <a:rPr sz="4800" spc="120" dirty="0">
                <a:solidFill>
                  <a:srgbClr val="000000"/>
                </a:solidFill>
              </a:rPr>
              <a:t>-</a:t>
            </a:r>
            <a:r>
              <a:rPr sz="4800" spc="-575" dirty="0">
                <a:solidFill>
                  <a:srgbClr val="000000"/>
                </a:solidFill>
              </a:rPr>
              <a:t>T</a:t>
            </a:r>
            <a:r>
              <a:rPr sz="4800" spc="-409" dirty="0">
                <a:solidFill>
                  <a:srgbClr val="000000"/>
                </a:solidFill>
              </a:rPr>
              <a:t>r</a:t>
            </a:r>
            <a:r>
              <a:rPr sz="4800" spc="-60" dirty="0">
                <a:solidFill>
                  <a:srgbClr val="000000"/>
                </a:solidFill>
              </a:rPr>
              <a:t>ans</a:t>
            </a:r>
            <a:r>
              <a:rPr sz="4800" spc="-15" dirty="0">
                <a:solidFill>
                  <a:srgbClr val="000000"/>
                </a:solidFill>
              </a:rPr>
              <a:t>i</a:t>
            </a:r>
            <a:r>
              <a:rPr sz="4800" spc="-190" dirty="0">
                <a:solidFill>
                  <a:srgbClr val="000000"/>
                </a:solidFill>
              </a:rPr>
              <a:t>tio</a:t>
            </a:r>
            <a:r>
              <a:rPr sz="4800" spc="-430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0</a:t>
            </a:r>
            <a:r>
              <a:rPr spc="-80" dirty="0"/>
              <a:t>7</a:t>
            </a:r>
            <a:r>
              <a:rPr spc="-190" dirty="0"/>
              <a:t>/</a:t>
            </a:r>
            <a:r>
              <a:rPr spc="-10" dirty="0"/>
              <a:t>1</a:t>
            </a:r>
            <a:r>
              <a:rPr spc="-20" dirty="0"/>
              <a:t>0</a:t>
            </a:r>
            <a:r>
              <a:rPr spc="-190" dirty="0"/>
              <a:t>/</a:t>
            </a:r>
            <a:r>
              <a:rPr spc="-10" dirty="0"/>
              <a:t>202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558020" cy="269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2.2</a:t>
            </a:r>
            <a:r>
              <a:rPr sz="2800" b="1" spc="-245" dirty="0">
                <a:latin typeface="Trebuchet MS"/>
                <a:cs typeface="Trebuchet MS"/>
              </a:rPr>
              <a:t>.</a:t>
            </a:r>
            <a:r>
              <a:rPr sz="2800" b="1" spc="-90" dirty="0">
                <a:latin typeface="Trebuchet MS"/>
                <a:cs typeface="Trebuchet MS"/>
              </a:rPr>
              <a:t>les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s</a:t>
            </a:r>
            <a:r>
              <a:rPr sz="2800" b="1" spc="-70" dirty="0">
                <a:latin typeface="Trebuchet MS"/>
                <a:cs typeface="Trebuchet MS"/>
              </a:rPr>
              <a:t>é</a:t>
            </a:r>
            <a:r>
              <a:rPr sz="2800" b="1" spc="-130" dirty="0">
                <a:latin typeface="Trebuchet MS"/>
                <a:cs typeface="Trebuchet MS"/>
              </a:rPr>
              <a:t>quence</a:t>
            </a:r>
            <a:r>
              <a:rPr sz="2800" b="1" spc="-95" dirty="0">
                <a:latin typeface="Trebuchet MS"/>
                <a:cs typeface="Trebuchet MS"/>
              </a:rPr>
              <a:t>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dans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185" dirty="0">
                <a:latin typeface="Trebuchet MS"/>
                <a:cs typeface="Trebuchet MS"/>
              </a:rPr>
              <a:t>u</a:t>
            </a:r>
            <a:r>
              <a:rPr sz="2800" b="1" spc="-17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GRA</a:t>
            </a:r>
            <a:r>
              <a:rPr sz="2800" b="1" spc="-120" dirty="0">
                <a:latin typeface="Trebuchet MS"/>
                <a:cs typeface="Trebuchet MS"/>
              </a:rPr>
              <a:t>F</a:t>
            </a:r>
            <a:r>
              <a:rPr sz="2800" b="1" spc="-125" dirty="0">
                <a:latin typeface="Trebuchet MS"/>
                <a:cs typeface="Trebuchet MS"/>
              </a:rPr>
              <a:t>CET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ts val="3304"/>
              </a:lnSpc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Struct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5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se</a:t>
            </a:r>
            <a:endParaRPr sz="28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735"/>
              </a:spcBef>
              <a:tabLst>
                <a:tab pos="7386955" algn="l"/>
              </a:tabLst>
            </a:pPr>
            <a:r>
              <a:rPr sz="2400" b="1" spc="-50" dirty="0">
                <a:latin typeface="Trebuchet MS"/>
                <a:cs typeface="Trebuchet MS"/>
              </a:rPr>
              <a:t>7)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Macro-Représentation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et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Représentation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détaillée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	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Remarque</a:t>
            </a:r>
            <a:endParaRPr sz="2400">
              <a:latin typeface="Trebuchet MS"/>
              <a:cs typeface="Trebuchet MS"/>
            </a:endParaRPr>
          </a:p>
          <a:p>
            <a:pPr marL="38735" marR="5080">
              <a:lnSpc>
                <a:spcPts val="3640"/>
              </a:lnSpc>
            </a:pPr>
            <a:r>
              <a:rPr sz="2000" spc="-15" dirty="0">
                <a:latin typeface="Trebuchet MS"/>
                <a:cs typeface="Trebuchet MS"/>
              </a:rPr>
              <a:t>L'expansion </a:t>
            </a:r>
            <a:r>
              <a:rPr sz="2000" spc="-10" dirty="0">
                <a:latin typeface="Trebuchet MS"/>
                <a:cs typeface="Trebuchet MS"/>
              </a:rPr>
              <a:t>d'une macro-étape </a:t>
            </a:r>
            <a:r>
              <a:rPr sz="2000" spc="-55" dirty="0">
                <a:latin typeface="Trebuchet MS"/>
                <a:cs typeface="Trebuchet MS"/>
              </a:rPr>
              <a:t>peut comporter </a:t>
            </a:r>
            <a:r>
              <a:rPr sz="2000" spc="-15" dirty="0">
                <a:latin typeface="Trebuchet MS"/>
                <a:cs typeface="Trebuchet MS"/>
              </a:rPr>
              <a:t>d'autres </a:t>
            </a:r>
            <a:r>
              <a:rPr sz="2000" dirty="0">
                <a:latin typeface="Trebuchet MS"/>
                <a:cs typeface="Trebuchet MS"/>
              </a:rPr>
              <a:t>macro-étapes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étapes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initiales.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Cependant,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faut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éviter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étapes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initiales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ne </a:t>
            </a:r>
            <a:r>
              <a:rPr sz="2000" spc="-40" dirty="0">
                <a:latin typeface="Trebuchet MS"/>
                <a:cs typeface="Trebuchet MS"/>
              </a:rPr>
              <a:t>soient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l'étape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sortie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'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'</a:t>
            </a:r>
            <a:r>
              <a:rPr sz="2000" spc="-16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ansio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40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200" dirty="0">
                <a:latin typeface="Trebuchet MS"/>
                <a:cs typeface="Trebuchet MS"/>
              </a:rPr>
              <a:t>-</a:t>
            </a:r>
            <a:r>
              <a:rPr sz="2000" spc="-80" dirty="0">
                <a:latin typeface="Trebuchet MS"/>
                <a:cs typeface="Trebuchet MS"/>
              </a:rPr>
              <a:t>E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55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7070</Words>
  <Application>Microsoft Office PowerPoint</Application>
  <PresentationFormat>Grand écran</PresentationFormat>
  <Paragraphs>1039</Paragraphs>
  <Slides>100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100</vt:i4>
      </vt:variant>
    </vt:vector>
  </HeadingPairs>
  <TitlesOfParts>
    <vt:vector size="104" baseType="lpstr">
      <vt:lpstr>Arial MT</vt:lpstr>
      <vt:lpstr>Calibri</vt:lpstr>
      <vt:lpstr>Trebuchet MS</vt:lpstr>
      <vt:lpstr>Office Theme</vt:lpstr>
      <vt:lpstr>Automatisation Industrielle Niveau 1</vt:lpstr>
      <vt:lpstr>2.GRAFCET- (GRAphe Fonctionnel  de Commande d’Étape-  Transition)</vt:lpstr>
      <vt:lpstr>Syllabus de la séance J2 Automatisation Industrielle – Niveau 1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  <vt:lpstr>2.GRAFCET- (GRAphe Fonctionnel de Commande d’Étape-Transition)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Automatisation Industrielle</dc:title>
  <dc:creator>Nabil EL BAZI</dc:creator>
  <cp:lastModifiedBy>admin</cp:lastModifiedBy>
  <cp:revision>2</cp:revision>
  <dcterms:created xsi:type="dcterms:W3CDTF">2024-02-03T09:21:56Z</dcterms:created>
  <dcterms:modified xsi:type="dcterms:W3CDTF">2024-02-03T16:14:33Z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2024-02-03T00:00:00Z</vt:filetime>
  </property>
</Properties>
</file>