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164">
  <p:sldMasterIdLst>
    <p:sldMasterId id="2147483648" r:id="rId1"/>
  </p:sldMasterIdLst>
  <p:notesMasterIdLst>
    <p:notesMasterId r:id="rId6"/>
  </p:notesMasterIdLst>
  <p:sldIdLst>
    <p:sldId id="256" r:id="rId2"/>
    <p:sldId id="278" r:id="rId3"/>
    <p:sldId id="279" r:id="rId4"/>
    <p:sldId id="28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 MARTIN" initials="MM" lastIdx="1" clrIdx="0">
    <p:extLst>
      <p:ext uri="{19B8F6BF-5375-455C-9EA6-DF929625EA0E}">
        <p15:presenceInfo xmlns:p15="http://schemas.microsoft.com/office/powerpoint/2012/main" userId="d560f2e89b7d4f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35" autoAdjust="0"/>
    <p:restoredTop sz="91180" autoAdjust="0"/>
  </p:normalViewPr>
  <p:slideViewPr>
    <p:cSldViewPr snapToGrid="0" showGuides="1">
      <p:cViewPr varScale="1">
        <p:scale>
          <a:sx n="103" d="100"/>
          <a:sy n="103" d="100"/>
        </p:scale>
        <p:origin x="108" y="19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13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33D25-EFEF-4F7A-8965-9166A9F0C0F3}" type="datetimeFigureOut">
              <a:rPr lang="fr-FR" smtClean="0"/>
              <a:t>30/11/2020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CCBEE-7557-4F07-AD8D-BBBF9E9CB7E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183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Projet 1</a:t>
            </a:r>
            <a:br>
              <a:rPr lang="fr-FR" dirty="0"/>
            </a:b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065E366E-D835-4E1B-AE58-E94D6BA93F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Portion HTML/CSS</a:t>
            </a:r>
          </a:p>
        </p:txBody>
      </p:sp>
    </p:spTree>
    <p:extLst>
      <p:ext uri="{BB962C8B-B14F-4D97-AF65-F5344CB8AC3E}">
        <p14:creationId xmlns:p14="http://schemas.microsoft.com/office/powerpoint/2010/main" val="54976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B962483-3087-40EB-99C2-0F55D43B8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73" y="0"/>
            <a:ext cx="7590073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DBE0027-CEB9-4C5E-A309-552B4AF74C96}"/>
              </a:ext>
            </a:extLst>
          </p:cNvPr>
          <p:cNvSpPr txBox="1"/>
          <p:nvPr/>
        </p:nvSpPr>
        <p:spPr>
          <a:xfrm>
            <a:off x="7537200" y="186612"/>
            <a:ext cx="46548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Définissez cette page Web avec les consignes suivantes :</a:t>
            </a:r>
          </a:p>
          <a:p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sz="1700" dirty="0"/>
              <a:t>Organisez votre document HTML avec les balises HTML5 &lt;header&gt;, &lt;main&gt;, &lt;</a:t>
            </a:r>
            <a:r>
              <a:rPr lang="fr-FR" sz="1700" dirty="0" err="1"/>
              <a:t>nav</a:t>
            </a:r>
            <a:r>
              <a:rPr lang="fr-FR" sz="1700" dirty="0"/>
              <a:t>&gt;, &lt;article&gt;, &lt;footer&gt; et les autres balises HTML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700" dirty="0"/>
              <a:t>Le logo est animé. Il tourne de </a:t>
            </a:r>
            <a:r>
              <a:rPr lang="fr-FR" sz="1700" b="1" dirty="0"/>
              <a:t>180°</a:t>
            </a:r>
            <a:r>
              <a:rPr lang="fr-FR" sz="1700" dirty="0"/>
              <a:t> en 1 seconde avec un effet </a:t>
            </a:r>
            <a:r>
              <a:rPr lang="fr-FR" sz="1700" b="1" dirty="0" err="1"/>
              <a:t>ease</a:t>
            </a:r>
            <a:r>
              <a:rPr lang="fr-FR" sz="17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700" dirty="0"/>
              <a:t>La couleur des éléments du menu est animée. Elle passe du </a:t>
            </a:r>
            <a:r>
              <a:rPr lang="fr-FR" sz="1700" b="1" dirty="0"/>
              <a:t>noir</a:t>
            </a:r>
            <a:r>
              <a:rPr lang="fr-FR" sz="1700" dirty="0"/>
              <a:t> au </a:t>
            </a:r>
            <a:r>
              <a:rPr lang="fr-FR" sz="1700" b="1" dirty="0"/>
              <a:t>rouge</a:t>
            </a:r>
            <a:r>
              <a:rPr lang="fr-FR" sz="1700" dirty="0"/>
              <a:t> en 1 seconde avec un effet </a:t>
            </a:r>
            <a:r>
              <a:rPr lang="fr-FR" sz="1700" b="1" dirty="0" err="1"/>
              <a:t>ease</a:t>
            </a:r>
            <a:r>
              <a:rPr lang="fr-FR" sz="17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700" dirty="0"/>
              <a:t>Les titres </a:t>
            </a:r>
            <a:r>
              <a:rPr lang="fr-FR" sz="1700" b="1" dirty="0"/>
              <a:t>EMPLACEMENT</a:t>
            </a:r>
            <a:r>
              <a:rPr lang="fr-FR" sz="1700" dirty="0"/>
              <a:t> et </a:t>
            </a:r>
            <a:r>
              <a:rPr lang="fr-FR" sz="1700" b="1" dirty="0"/>
              <a:t>A PROPOS </a:t>
            </a:r>
            <a:r>
              <a:rPr lang="fr-FR" sz="1700" dirty="0"/>
              <a:t>utilisent la Google Font </a:t>
            </a:r>
            <a:r>
              <a:rPr lang="fr-FR" sz="1700" b="1" dirty="0"/>
              <a:t>Oswald</a:t>
            </a:r>
            <a:r>
              <a:rPr lang="fr-FR" sz="17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700" dirty="0"/>
              <a:t>Les icônes qui apparaissent devant les titres et devant les éléments de la liste à puces sont des caractères </a:t>
            </a:r>
            <a:r>
              <a:rPr lang="fr-FR" sz="1700" b="1" dirty="0" err="1"/>
              <a:t>FontAwesome</a:t>
            </a:r>
            <a:r>
              <a:rPr lang="fr-FR" sz="17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700" dirty="0"/>
              <a:t>Les boutons sont ombrés et ont des angles arrondis de </a:t>
            </a:r>
            <a:r>
              <a:rPr lang="fr-FR" sz="1700" b="1" dirty="0"/>
              <a:t>5px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700" dirty="0"/>
              <a:t>La zone d'affichage principale a une largeur de </a:t>
            </a:r>
            <a:r>
              <a:rPr lang="fr-FR" sz="1700" b="1" dirty="0"/>
              <a:t>750px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700" dirty="0"/>
              <a:t>Les images affichent un ombrage lorsqu'elles sont pointées et le texte des boutons change de couleur lorsqu'ils sont pointés par la souris.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6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6480419-70E8-4ED3-8E67-98D3F0976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73891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4539B17-B58A-4C71-9EF9-C89AA21BC39D}"/>
              </a:ext>
            </a:extLst>
          </p:cNvPr>
          <p:cNvSpPr txBox="1"/>
          <p:nvPr/>
        </p:nvSpPr>
        <p:spPr>
          <a:xfrm>
            <a:off x="4618652" y="1859339"/>
            <a:ext cx="61582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éléments contenus dans le header s'affichent verticalement lorsque la largeur de la page est inférieure ou égale à </a:t>
            </a:r>
            <a:r>
              <a:rPr lang="fr-FR" b="1" dirty="0"/>
              <a:t>700px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Pour cela, vous mettrez en place un </a:t>
            </a:r>
            <a:r>
              <a:rPr lang="fr-FR" b="1" dirty="0"/>
              <a:t>Media </a:t>
            </a:r>
            <a:r>
              <a:rPr lang="fr-FR" b="1" dirty="0" err="1"/>
              <a:t>Query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Dans ce projet, vous écrirez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Dans un premier temps, le code HTML5 pour définir le contenu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Dans un deuxième temps, le code CSS pour effectuer la mise en page</a:t>
            </a:r>
          </a:p>
        </p:txBody>
      </p:sp>
    </p:spTree>
    <p:extLst>
      <p:ext uri="{BB962C8B-B14F-4D97-AF65-F5344CB8AC3E}">
        <p14:creationId xmlns:p14="http://schemas.microsoft.com/office/powerpoint/2010/main" val="236194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A9BE610-29EB-4F73-B494-2C8974E82523}"/>
              </a:ext>
            </a:extLst>
          </p:cNvPr>
          <p:cNvSpPr txBox="1"/>
          <p:nvPr/>
        </p:nvSpPr>
        <p:spPr>
          <a:xfrm>
            <a:off x="2415073" y="2736502"/>
            <a:ext cx="73618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C'est à vous de coder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/>
              <a:t>Je suis là pour répondre à vos questions</a:t>
            </a:r>
          </a:p>
        </p:txBody>
      </p:sp>
    </p:spTree>
    <p:extLst>
      <p:ext uri="{BB962C8B-B14F-4D97-AF65-F5344CB8AC3E}">
        <p14:creationId xmlns:p14="http://schemas.microsoft.com/office/powerpoint/2010/main" val="4044779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DE555BC181364897BF83CB4CC60C82" ma:contentTypeVersion="9" ma:contentTypeDescription="Crée un document." ma:contentTypeScope="" ma:versionID="ca46fece8773d5fca7e3af52451f7a0f">
  <xsd:schema xmlns:xsd="http://www.w3.org/2001/XMLSchema" xmlns:xs="http://www.w3.org/2001/XMLSchema" xmlns:p="http://schemas.microsoft.com/office/2006/metadata/properties" xmlns:ns2="1700fb7d-4447-4258-9e94-6d8f08c7f246" xmlns:ns3="0a3ce174-a413-46fd-8879-918a690d242c" targetNamespace="http://schemas.microsoft.com/office/2006/metadata/properties" ma:root="true" ma:fieldsID="75086d8e62be1290fdce690cfc69290b" ns2:_="" ns3:_="">
    <xsd:import namespace="1700fb7d-4447-4258-9e94-6d8f08c7f246"/>
    <xsd:import namespace="0a3ce174-a413-46fd-8879-918a690d242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0fb7d-4447-4258-9e94-6d8f08c7f2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3ce174-a413-46fd-8879-918a690d24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09316E-C89E-4DDD-838D-248E8004DC80}"/>
</file>

<file path=customXml/itemProps2.xml><?xml version="1.0" encoding="utf-8"?>
<ds:datastoreItem xmlns:ds="http://schemas.openxmlformats.org/officeDocument/2006/customXml" ds:itemID="{48EBA9A1-F9FE-4070-AB5E-AD2A4C2D9F40}"/>
</file>

<file path=customXml/itemProps3.xml><?xml version="1.0" encoding="utf-8"?>
<ds:datastoreItem xmlns:ds="http://schemas.openxmlformats.org/officeDocument/2006/customXml" ds:itemID="{7C16E963-6EDD-4E8A-A9B8-D2E658A404E4}"/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TC103457496[[fn=Parallaxe]]</Template>
  <TotalTime>15168</TotalTime>
  <Words>239</Words>
  <Application>Microsoft Office PowerPoint</Application>
  <PresentationFormat>Grand écran</PresentationFormat>
  <Paragraphs>23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Parallaxe</vt:lpstr>
      <vt:lpstr>Projet 1 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HTML5 CSS3 JavaScript et jQuery</dc:title>
  <dc:creator>Michel MARTIN</dc:creator>
  <cp:lastModifiedBy>Michel Martin</cp:lastModifiedBy>
  <cp:revision>1147</cp:revision>
  <dcterms:created xsi:type="dcterms:W3CDTF">2013-05-27T07:51:19Z</dcterms:created>
  <dcterms:modified xsi:type="dcterms:W3CDTF">2020-11-30T08:22:52Z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0x010100CEDE555BC181364897BF83CB4CC60C82</vt:lpwstr>
  </property>
</Properties>
</file>