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purch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8457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purchases_t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88252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