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36"/>
  </p:notesMasterIdLst>
  <p:sldIdLst>
    <p:sldId id="257" r:id="rId2"/>
    <p:sldId id="259" r:id="rId3"/>
    <p:sldId id="284" r:id="rId4"/>
    <p:sldId id="286" r:id="rId5"/>
    <p:sldId id="261" r:id="rId6"/>
    <p:sldId id="310" r:id="rId7"/>
    <p:sldId id="262" r:id="rId8"/>
    <p:sldId id="278" r:id="rId9"/>
    <p:sldId id="311" r:id="rId10"/>
    <p:sldId id="312" r:id="rId11"/>
    <p:sldId id="263" r:id="rId12"/>
    <p:sldId id="264" r:id="rId13"/>
    <p:sldId id="279" r:id="rId14"/>
    <p:sldId id="280" r:id="rId15"/>
    <p:sldId id="281" r:id="rId16"/>
    <p:sldId id="331" r:id="rId17"/>
    <p:sldId id="300" r:id="rId18"/>
    <p:sldId id="296" r:id="rId19"/>
    <p:sldId id="297" r:id="rId20"/>
    <p:sldId id="298" r:id="rId21"/>
    <p:sldId id="313" r:id="rId22"/>
    <p:sldId id="319" r:id="rId23"/>
    <p:sldId id="320" r:id="rId24"/>
    <p:sldId id="322" r:id="rId25"/>
    <p:sldId id="328" r:id="rId26"/>
    <p:sldId id="329" r:id="rId27"/>
    <p:sldId id="327" r:id="rId28"/>
    <p:sldId id="323" r:id="rId29"/>
    <p:sldId id="324" r:id="rId30"/>
    <p:sldId id="325" r:id="rId31"/>
    <p:sldId id="326" r:id="rId32"/>
    <p:sldId id="330" r:id="rId33"/>
    <p:sldId id="299" r:id="rId34"/>
    <p:sldId id="301" r:id="rId3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A15E3C-F7BB-C747-830B-BC60101D1272}" v="18" dt="2020-02-12T15:56:47.0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en Gilissen" userId="2ec6003d-9598-45e8-91e2-64dcdb4a174f" providerId="ADAL" clId="{6326ECDF-EB2B-4873-831C-5B7BE16E751A}"/>
  </pc:docChgLst>
  <pc:docChgLst>
    <pc:chgData name="Koen Gilissen" userId="2ec6003d-9598-45e8-91e2-64dcdb4a174f" providerId="ADAL" clId="{5E7D38D2-64D4-424A-AE6B-581663A29F04}"/>
  </pc:docChgLst>
  <pc:docChgLst>
    <pc:chgData name="Koen Gilissen" userId="2ec6003d-9598-45e8-91e2-64dcdb4a174f" providerId="ADAL" clId="{41A15E3C-F7BB-C747-830B-BC60101D1272}"/>
    <pc:docChg chg="undo custSel addSld delSld modSld">
      <pc:chgData name="Koen Gilissen" userId="2ec6003d-9598-45e8-91e2-64dcdb4a174f" providerId="ADAL" clId="{41A15E3C-F7BB-C747-830B-BC60101D1272}" dt="2020-02-12T15:56:55.201" v="215" actId="478"/>
      <pc:docMkLst>
        <pc:docMk/>
      </pc:docMkLst>
      <pc:sldChg chg="addSp delSp modSp">
        <pc:chgData name="Koen Gilissen" userId="2ec6003d-9598-45e8-91e2-64dcdb4a174f" providerId="ADAL" clId="{41A15E3C-F7BB-C747-830B-BC60101D1272}" dt="2020-02-12T15:56:55.201" v="215" actId="478"/>
        <pc:sldMkLst>
          <pc:docMk/>
          <pc:sldMk cId="1595096993" sldId="257"/>
        </pc:sldMkLst>
        <pc:spChg chg="mod">
          <ac:chgData name="Koen Gilissen" userId="2ec6003d-9598-45e8-91e2-64dcdb4a174f" providerId="ADAL" clId="{41A15E3C-F7BB-C747-830B-BC60101D1272}" dt="2020-02-12T15:37:09.016" v="149" actId="20577"/>
          <ac:spMkLst>
            <pc:docMk/>
            <pc:sldMk cId="1595096993" sldId="257"/>
            <ac:spMk id="3" creationId="{00000000-0000-0000-0000-000000000000}"/>
          </ac:spMkLst>
        </pc:spChg>
        <pc:spChg chg="add del mod">
          <ac:chgData name="Koen Gilissen" userId="2ec6003d-9598-45e8-91e2-64dcdb4a174f" providerId="ADAL" clId="{41A15E3C-F7BB-C747-830B-BC60101D1272}" dt="2020-02-12T15:56:55.201" v="215" actId="478"/>
          <ac:spMkLst>
            <pc:docMk/>
            <pc:sldMk cId="1595096993" sldId="257"/>
            <ac:spMk id="4" creationId="{118171BA-BB61-0D4B-B5CE-E780CCCC2A60}"/>
          </ac:spMkLst>
        </pc:spChg>
      </pc:sldChg>
      <pc:sldChg chg="modSp">
        <pc:chgData name="Koen Gilissen" userId="2ec6003d-9598-45e8-91e2-64dcdb4a174f" providerId="ADAL" clId="{41A15E3C-F7BB-C747-830B-BC60101D1272}" dt="2020-02-12T13:50:19.023" v="0" actId="20577"/>
        <pc:sldMkLst>
          <pc:docMk/>
          <pc:sldMk cId="3975803714" sldId="262"/>
        </pc:sldMkLst>
        <pc:spChg chg="mod">
          <ac:chgData name="Koen Gilissen" userId="2ec6003d-9598-45e8-91e2-64dcdb4a174f" providerId="ADAL" clId="{41A15E3C-F7BB-C747-830B-BC60101D1272}" dt="2020-02-12T13:50:19.023" v="0" actId="20577"/>
          <ac:spMkLst>
            <pc:docMk/>
            <pc:sldMk cId="3975803714" sldId="262"/>
            <ac:spMk id="3" creationId="{00000000-0000-0000-0000-000000000000}"/>
          </ac:spMkLst>
        </pc:spChg>
      </pc:sldChg>
      <pc:sldChg chg="addSp modSp">
        <pc:chgData name="Koen Gilissen" userId="2ec6003d-9598-45e8-91e2-64dcdb4a174f" providerId="ADAL" clId="{41A15E3C-F7BB-C747-830B-BC60101D1272}" dt="2020-02-12T15:39:20.753" v="203" actId="20577"/>
        <pc:sldMkLst>
          <pc:docMk/>
          <pc:sldMk cId="3975803714" sldId="264"/>
        </pc:sldMkLst>
        <pc:spChg chg="mod">
          <ac:chgData name="Koen Gilissen" userId="2ec6003d-9598-45e8-91e2-64dcdb4a174f" providerId="ADAL" clId="{41A15E3C-F7BB-C747-830B-BC60101D1272}" dt="2020-02-12T15:39:20.753" v="203" actId="20577"/>
          <ac:spMkLst>
            <pc:docMk/>
            <pc:sldMk cId="3975803714" sldId="264"/>
            <ac:spMk id="3" creationId="{00000000-0000-0000-0000-000000000000}"/>
          </ac:spMkLst>
        </pc:spChg>
        <pc:spChg chg="add mod">
          <ac:chgData name="Koen Gilissen" userId="2ec6003d-9598-45e8-91e2-64dcdb4a174f" providerId="ADAL" clId="{41A15E3C-F7BB-C747-830B-BC60101D1272}" dt="2020-02-12T15:39:06.498" v="195" actId="1076"/>
          <ac:spMkLst>
            <pc:docMk/>
            <pc:sldMk cId="3975803714" sldId="264"/>
            <ac:spMk id="5" creationId="{5F6E2E21-9D08-8E44-AFFC-91DBD5D00D7B}"/>
          </ac:spMkLst>
        </pc:spChg>
        <pc:picChg chg="mod">
          <ac:chgData name="Koen Gilissen" userId="2ec6003d-9598-45e8-91e2-64dcdb4a174f" providerId="ADAL" clId="{41A15E3C-F7BB-C747-830B-BC60101D1272}" dt="2020-02-12T15:39:01.554" v="194" actId="1076"/>
          <ac:picMkLst>
            <pc:docMk/>
            <pc:sldMk cId="3975803714" sldId="264"/>
            <ac:picMk id="6" creationId="{B8F1EF9F-C72B-4BF1-BF1F-5728CE188355}"/>
          </ac:picMkLst>
        </pc:picChg>
      </pc:sldChg>
      <pc:sldChg chg="addSp delSp modSp">
        <pc:chgData name="Koen Gilissen" userId="2ec6003d-9598-45e8-91e2-64dcdb4a174f" providerId="ADAL" clId="{41A15E3C-F7BB-C747-830B-BC60101D1272}" dt="2020-02-12T13:56:57.641" v="21"/>
        <pc:sldMkLst>
          <pc:docMk/>
          <pc:sldMk cId="3057615800" sldId="278"/>
        </pc:sldMkLst>
        <pc:spChg chg="mod">
          <ac:chgData name="Koen Gilissen" userId="2ec6003d-9598-45e8-91e2-64dcdb4a174f" providerId="ADAL" clId="{41A15E3C-F7BB-C747-830B-BC60101D1272}" dt="2020-02-12T13:56:57.641" v="21"/>
          <ac:spMkLst>
            <pc:docMk/>
            <pc:sldMk cId="3057615800" sldId="278"/>
            <ac:spMk id="3" creationId="{00000000-0000-0000-0000-000000000000}"/>
          </ac:spMkLst>
        </pc:spChg>
        <pc:spChg chg="mod">
          <ac:chgData name="Koen Gilissen" userId="2ec6003d-9598-45e8-91e2-64dcdb4a174f" providerId="ADAL" clId="{41A15E3C-F7BB-C747-830B-BC60101D1272}" dt="2020-02-12T13:56:43.549" v="20" actId="1582"/>
          <ac:spMkLst>
            <pc:docMk/>
            <pc:sldMk cId="3057615800" sldId="278"/>
            <ac:spMk id="6" creationId="{C5C710F3-91EA-4467-9B33-1E3A58304E2C}"/>
          </ac:spMkLst>
        </pc:spChg>
        <pc:picChg chg="add del mod">
          <ac:chgData name="Koen Gilissen" userId="2ec6003d-9598-45e8-91e2-64dcdb4a174f" providerId="ADAL" clId="{41A15E3C-F7BB-C747-830B-BC60101D1272}" dt="2020-02-12T13:55:23.787" v="6" actId="478"/>
          <ac:picMkLst>
            <pc:docMk/>
            <pc:sldMk cId="3057615800" sldId="278"/>
            <ac:picMk id="5" creationId="{A01C46D2-8D3A-8F44-A063-B7461E818C19}"/>
          </ac:picMkLst>
        </pc:picChg>
        <pc:picChg chg="del">
          <ac:chgData name="Koen Gilissen" userId="2ec6003d-9598-45e8-91e2-64dcdb4a174f" providerId="ADAL" clId="{41A15E3C-F7BB-C747-830B-BC60101D1272}" dt="2020-02-12T13:55:00.251" v="2" actId="478"/>
          <ac:picMkLst>
            <pc:docMk/>
            <pc:sldMk cId="3057615800" sldId="278"/>
            <ac:picMk id="7" creationId="{74D69094-A341-4135-AE40-966FA49A4550}"/>
          </ac:picMkLst>
        </pc:picChg>
        <pc:picChg chg="add del mod">
          <ac:chgData name="Koen Gilissen" userId="2ec6003d-9598-45e8-91e2-64dcdb4a174f" providerId="ADAL" clId="{41A15E3C-F7BB-C747-830B-BC60101D1272}" dt="2020-02-12T13:55:45.334" v="9" actId="478"/>
          <ac:picMkLst>
            <pc:docMk/>
            <pc:sldMk cId="3057615800" sldId="278"/>
            <ac:picMk id="8" creationId="{603B656F-32AE-D544-8344-F233BD327B8D}"/>
          </ac:picMkLst>
        </pc:picChg>
        <pc:picChg chg="add mod">
          <ac:chgData name="Koen Gilissen" userId="2ec6003d-9598-45e8-91e2-64dcdb4a174f" providerId="ADAL" clId="{41A15E3C-F7BB-C747-830B-BC60101D1272}" dt="2020-02-12T13:56:23.706" v="16" actId="1076"/>
          <ac:picMkLst>
            <pc:docMk/>
            <pc:sldMk cId="3057615800" sldId="278"/>
            <ac:picMk id="9" creationId="{EE771D06-BBD8-B24A-99E1-DC0173D5B93F}"/>
          </ac:picMkLst>
        </pc:picChg>
      </pc:sldChg>
      <pc:sldChg chg="addSp delSp modSp">
        <pc:chgData name="Koen Gilissen" userId="2ec6003d-9598-45e8-91e2-64dcdb4a174f" providerId="ADAL" clId="{41A15E3C-F7BB-C747-830B-BC60101D1272}" dt="2020-02-12T14:03:19.274" v="64" actId="478"/>
        <pc:sldMkLst>
          <pc:docMk/>
          <pc:sldMk cId="939876118" sldId="281"/>
        </pc:sldMkLst>
        <pc:spChg chg="add del mod">
          <ac:chgData name="Koen Gilissen" userId="2ec6003d-9598-45e8-91e2-64dcdb4a174f" providerId="ADAL" clId="{41A15E3C-F7BB-C747-830B-BC60101D1272}" dt="2020-02-12T14:03:19.274" v="64" actId="478"/>
          <ac:spMkLst>
            <pc:docMk/>
            <pc:sldMk cId="939876118" sldId="281"/>
            <ac:spMk id="5" creationId="{DD8932FC-5511-6342-85D2-7115306A5EA9}"/>
          </ac:spMkLst>
        </pc:spChg>
        <pc:picChg chg="add del mod">
          <ac:chgData name="Koen Gilissen" userId="2ec6003d-9598-45e8-91e2-64dcdb4a174f" providerId="ADAL" clId="{41A15E3C-F7BB-C747-830B-BC60101D1272}" dt="2020-02-12T14:03:03.677" v="63" actId="478"/>
          <ac:picMkLst>
            <pc:docMk/>
            <pc:sldMk cId="939876118" sldId="281"/>
            <ac:picMk id="8" creationId="{309670FC-C304-6347-A42D-BB75FCEE51D8}"/>
          </ac:picMkLst>
        </pc:picChg>
      </pc:sldChg>
      <pc:sldChg chg="del">
        <pc:chgData name="Koen Gilissen" userId="2ec6003d-9598-45e8-91e2-64dcdb4a174f" providerId="ADAL" clId="{41A15E3C-F7BB-C747-830B-BC60101D1272}" dt="2020-02-12T15:56:22.629" v="206" actId="2696"/>
        <pc:sldMkLst>
          <pc:docMk/>
          <pc:sldMk cId="2043287131" sldId="282"/>
        </pc:sldMkLst>
      </pc:sldChg>
      <pc:sldChg chg="modSp">
        <pc:chgData name="Koen Gilissen" userId="2ec6003d-9598-45e8-91e2-64dcdb4a174f" providerId="ADAL" clId="{41A15E3C-F7BB-C747-830B-BC60101D1272}" dt="2020-02-12T15:29:54.497" v="116" actId="27636"/>
        <pc:sldMkLst>
          <pc:docMk/>
          <pc:sldMk cId="69426208" sldId="284"/>
        </pc:sldMkLst>
        <pc:spChg chg="mod">
          <ac:chgData name="Koen Gilissen" userId="2ec6003d-9598-45e8-91e2-64dcdb4a174f" providerId="ADAL" clId="{41A15E3C-F7BB-C747-830B-BC60101D1272}" dt="2020-02-12T15:29:54.497" v="116" actId="27636"/>
          <ac:spMkLst>
            <pc:docMk/>
            <pc:sldMk cId="69426208" sldId="284"/>
            <ac:spMk id="3" creationId="{00000000-0000-0000-0000-000000000000}"/>
          </ac:spMkLst>
        </pc:spChg>
      </pc:sldChg>
      <pc:sldChg chg="del">
        <pc:chgData name="Koen Gilissen" userId="2ec6003d-9598-45e8-91e2-64dcdb4a174f" providerId="ADAL" clId="{41A15E3C-F7BB-C747-830B-BC60101D1272}" dt="2020-02-12T13:53:30.769" v="1" actId="2696"/>
        <pc:sldMkLst>
          <pc:docMk/>
          <pc:sldMk cId="1117404580" sldId="285"/>
        </pc:sldMkLst>
      </pc:sldChg>
      <pc:sldChg chg="modSp del">
        <pc:chgData name="Koen Gilissen" userId="2ec6003d-9598-45e8-91e2-64dcdb4a174f" providerId="ADAL" clId="{41A15E3C-F7BB-C747-830B-BC60101D1272}" dt="2020-02-12T15:56:22.655" v="207" actId="2696"/>
        <pc:sldMkLst>
          <pc:docMk/>
          <pc:sldMk cId="1060112408" sldId="287"/>
        </pc:sldMkLst>
        <pc:spChg chg="mod">
          <ac:chgData name="Koen Gilissen" userId="2ec6003d-9598-45e8-91e2-64dcdb4a174f" providerId="ADAL" clId="{41A15E3C-F7BB-C747-830B-BC60101D1272}" dt="2020-02-12T15:41:11.314" v="205" actId="20577"/>
          <ac:spMkLst>
            <pc:docMk/>
            <pc:sldMk cId="1060112408" sldId="287"/>
            <ac:spMk id="3" creationId="{00000000-0000-0000-0000-000000000000}"/>
          </ac:spMkLst>
        </pc:spChg>
      </pc:sldChg>
      <pc:sldChg chg="del">
        <pc:chgData name="Koen Gilissen" userId="2ec6003d-9598-45e8-91e2-64dcdb4a174f" providerId="ADAL" clId="{41A15E3C-F7BB-C747-830B-BC60101D1272}" dt="2020-02-12T15:56:22.682" v="208" actId="2696"/>
        <pc:sldMkLst>
          <pc:docMk/>
          <pc:sldMk cId="1893763230" sldId="288"/>
        </pc:sldMkLst>
      </pc:sldChg>
      <pc:sldChg chg="del">
        <pc:chgData name="Koen Gilissen" userId="2ec6003d-9598-45e8-91e2-64dcdb4a174f" providerId="ADAL" clId="{41A15E3C-F7BB-C747-830B-BC60101D1272}" dt="2020-02-12T15:56:22.802" v="212" actId="2696"/>
        <pc:sldMkLst>
          <pc:docMk/>
          <pc:sldMk cId="4030421403" sldId="289"/>
        </pc:sldMkLst>
      </pc:sldChg>
      <pc:sldChg chg="del">
        <pc:chgData name="Koen Gilissen" userId="2ec6003d-9598-45e8-91e2-64dcdb4a174f" providerId="ADAL" clId="{41A15E3C-F7BB-C747-830B-BC60101D1272}" dt="2020-02-12T15:56:22.814" v="213" actId="2696"/>
        <pc:sldMkLst>
          <pc:docMk/>
          <pc:sldMk cId="2238406881" sldId="290"/>
        </pc:sldMkLst>
      </pc:sldChg>
      <pc:sldChg chg="del">
        <pc:chgData name="Koen Gilissen" userId="2ec6003d-9598-45e8-91e2-64dcdb4a174f" providerId="ADAL" clId="{41A15E3C-F7BB-C747-830B-BC60101D1272}" dt="2020-02-12T15:56:22.755" v="210" actId="2696"/>
        <pc:sldMkLst>
          <pc:docMk/>
          <pc:sldMk cId="787968359" sldId="291"/>
        </pc:sldMkLst>
      </pc:sldChg>
      <pc:sldChg chg="del">
        <pc:chgData name="Koen Gilissen" userId="2ec6003d-9598-45e8-91e2-64dcdb4a174f" providerId="ADAL" clId="{41A15E3C-F7BB-C747-830B-BC60101D1272}" dt="2020-02-12T15:56:22.781" v="211" actId="2696"/>
        <pc:sldMkLst>
          <pc:docMk/>
          <pc:sldMk cId="1208563085" sldId="292"/>
        </pc:sldMkLst>
      </pc:sldChg>
      <pc:sldChg chg="del">
        <pc:chgData name="Koen Gilissen" userId="2ec6003d-9598-45e8-91e2-64dcdb4a174f" providerId="ADAL" clId="{41A15E3C-F7BB-C747-830B-BC60101D1272}" dt="2020-02-12T15:56:22.720" v="209" actId="2696"/>
        <pc:sldMkLst>
          <pc:docMk/>
          <pc:sldMk cId="818462292" sldId="309"/>
        </pc:sldMkLst>
      </pc:sldChg>
      <pc:sldChg chg="addSp modSp">
        <pc:chgData name="Koen Gilissen" userId="2ec6003d-9598-45e8-91e2-64dcdb4a174f" providerId="ADAL" clId="{41A15E3C-F7BB-C747-830B-BC60101D1272}" dt="2020-02-12T13:57:53.849" v="42" actId="1076"/>
        <pc:sldMkLst>
          <pc:docMk/>
          <pc:sldMk cId="907790223" sldId="311"/>
        </pc:sldMkLst>
        <pc:spChg chg="mod">
          <ac:chgData name="Koen Gilissen" userId="2ec6003d-9598-45e8-91e2-64dcdb4a174f" providerId="ADAL" clId="{41A15E3C-F7BB-C747-830B-BC60101D1272}" dt="2020-02-12T13:57:43.614" v="39"/>
          <ac:spMkLst>
            <pc:docMk/>
            <pc:sldMk cId="907790223" sldId="311"/>
            <ac:spMk id="3" creationId="{00000000-0000-0000-0000-000000000000}"/>
          </ac:spMkLst>
        </pc:spChg>
        <pc:spChg chg="add mod">
          <ac:chgData name="Koen Gilissen" userId="2ec6003d-9598-45e8-91e2-64dcdb4a174f" providerId="ADAL" clId="{41A15E3C-F7BB-C747-830B-BC60101D1272}" dt="2020-02-12T13:57:53.849" v="42" actId="1076"/>
          <ac:spMkLst>
            <pc:docMk/>
            <pc:sldMk cId="907790223" sldId="311"/>
            <ac:spMk id="5" creationId="{E7D7E5EE-A1C3-CC4C-95DA-B9B88C389F92}"/>
          </ac:spMkLst>
        </pc:spChg>
      </pc:sldChg>
      <pc:sldChg chg="addSp modSp">
        <pc:chgData name="Koen Gilissen" userId="2ec6003d-9598-45e8-91e2-64dcdb4a174f" providerId="ADAL" clId="{41A15E3C-F7BB-C747-830B-BC60101D1272}" dt="2020-02-12T13:58:36.107" v="53" actId="20577"/>
        <pc:sldMkLst>
          <pc:docMk/>
          <pc:sldMk cId="3714497601" sldId="312"/>
        </pc:sldMkLst>
        <pc:spChg chg="add mod">
          <ac:chgData name="Koen Gilissen" userId="2ec6003d-9598-45e8-91e2-64dcdb4a174f" providerId="ADAL" clId="{41A15E3C-F7BB-C747-830B-BC60101D1272}" dt="2020-02-12T13:58:36.107" v="53" actId="20577"/>
          <ac:spMkLst>
            <pc:docMk/>
            <pc:sldMk cId="3714497601" sldId="312"/>
            <ac:spMk id="28" creationId="{1C16A349-6E4C-4347-8EFA-1CDFBC231D09}"/>
          </ac:spMkLst>
        </pc:spChg>
      </pc:sldChg>
      <pc:sldChg chg="addSp modSp">
        <pc:chgData name="Koen Gilissen" userId="2ec6003d-9598-45e8-91e2-64dcdb4a174f" providerId="ADAL" clId="{41A15E3C-F7BB-C747-830B-BC60101D1272}" dt="2020-02-12T15:56:47.024" v="214"/>
        <pc:sldMkLst>
          <pc:docMk/>
          <pc:sldMk cId="2072155277" sldId="313"/>
        </pc:sldMkLst>
        <pc:spChg chg="add mod">
          <ac:chgData name="Koen Gilissen" userId="2ec6003d-9598-45e8-91e2-64dcdb4a174f" providerId="ADAL" clId="{41A15E3C-F7BB-C747-830B-BC60101D1272}" dt="2020-02-12T15:56:47.024" v="214"/>
          <ac:spMkLst>
            <pc:docMk/>
            <pc:sldMk cId="2072155277" sldId="313"/>
            <ac:spMk id="4" creationId="{4F0C5248-1CBD-6645-8F50-107B0EE5EB0D}"/>
          </ac:spMkLst>
        </pc:spChg>
      </pc:sldChg>
      <pc:sldChg chg="addSp modSp">
        <pc:chgData name="Koen Gilissen" userId="2ec6003d-9598-45e8-91e2-64dcdb4a174f" providerId="ADAL" clId="{41A15E3C-F7BB-C747-830B-BC60101D1272}" dt="2020-02-12T15:56:47.024" v="214"/>
        <pc:sldMkLst>
          <pc:docMk/>
          <pc:sldMk cId="4126322767" sldId="319"/>
        </pc:sldMkLst>
        <pc:spChg chg="add mod">
          <ac:chgData name="Koen Gilissen" userId="2ec6003d-9598-45e8-91e2-64dcdb4a174f" providerId="ADAL" clId="{41A15E3C-F7BB-C747-830B-BC60101D1272}" dt="2020-02-12T15:56:47.024" v="214"/>
          <ac:spMkLst>
            <pc:docMk/>
            <pc:sldMk cId="4126322767" sldId="319"/>
            <ac:spMk id="4" creationId="{2670E50A-7560-FA47-8653-590F77A1D73F}"/>
          </ac:spMkLst>
        </pc:spChg>
      </pc:sldChg>
      <pc:sldChg chg="addSp modSp">
        <pc:chgData name="Koen Gilissen" userId="2ec6003d-9598-45e8-91e2-64dcdb4a174f" providerId="ADAL" clId="{41A15E3C-F7BB-C747-830B-BC60101D1272}" dt="2020-02-12T15:56:47.024" v="214"/>
        <pc:sldMkLst>
          <pc:docMk/>
          <pc:sldMk cId="910256935" sldId="320"/>
        </pc:sldMkLst>
        <pc:spChg chg="add mod">
          <ac:chgData name="Koen Gilissen" userId="2ec6003d-9598-45e8-91e2-64dcdb4a174f" providerId="ADAL" clId="{41A15E3C-F7BB-C747-830B-BC60101D1272}" dt="2020-02-12T15:56:47.024" v="214"/>
          <ac:spMkLst>
            <pc:docMk/>
            <pc:sldMk cId="910256935" sldId="320"/>
            <ac:spMk id="4" creationId="{DB90DAD8-F33B-1045-9318-1BFDBF8D4B6F}"/>
          </ac:spMkLst>
        </pc:spChg>
      </pc:sldChg>
      <pc:sldChg chg="addSp modSp">
        <pc:chgData name="Koen Gilissen" userId="2ec6003d-9598-45e8-91e2-64dcdb4a174f" providerId="ADAL" clId="{41A15E3C-F7BB-C747-830B-BC60101D1272}" dt="2020-02-12T15:56:47.024" v="214"/>
        <pc:sldMkLst>
          <pc:docMk/>
          <pc:sldMk cId="3405728141" sldId="322"/>
        </pc:sldMkLst>
        <pc:spChg chg="add mod">
          <ac:chgData name="Koen Gilissen" userId="2ec6003d-9598-45e8-91e2-64dcdb4a174f" providerId="ADAL" clId="{41A15E3C-F7BB-C747-830B-BC60101D1272}" dt="2020-02-12T15:56:47.024" v="214"/>
          <ac:spMkLst>
            <pc:docMk/>
            <pc:sldMk cId="3405728141" sldId="322"/>
            <ac:spMk id="4" creationId="{77AAE5D6-7994-4243-BABE-EEA59B9E3224}"/>
          </ac:spMkLst>
        </pc:spChg>
      </pc:sldChg>
      <pc:sldChg chg="addSp modSp">
        <pc:chgData name="Koen Gilissen" userId="2ec6003d-9598-45e8-91e2-64dcdb4a174f" providerId="ADAL" clId="{41A15E3C-F7BB-C747-830B-BC60101D1272}" dt="2020-02-12T15:56:47.024" v="214"/>
        <pc:sldMkLst>
          <pc:docMk/>
          <pc:sldMk cId="3996543577" sldId="323"/>
        </pc:sldMkLst>
        <pc:spChg chg="add mod">
          <ac:chgData name="Koen Gilissen" userId="2ec6003d-9598-45e8-91e2-64dcdb4a174f" providerId="ADAL" clId="{41A15E3C-F7BB-C747-830B-BC60101D1272}" dt="2020-02-12T15:56:47.024" v="214"/>
          <ac:spMkLst>
            <pc:docMk/>
            <pc:sldMk cId="3996543577" sldId="323"/>
            <ac:spMk id="4" creationId="{F262A7C9-04DE-2C44-9A75-673C78FD6037}"/>
          </ac:spMkLst>
        </pc:spChg>
      </pc:sldChg>
      <pc:sldChg chg="addSp modSp">
        <pc:chgData name="Koen Gilissen" userId="2ec6003d-9598-45e8-91e2-64dcdb4a174f" providerId="ADAL" clId="{41A15E3C-F7BB-C747-830B-BC60101D1272}" dt="2020-02-12T15:56:47.024" v="214"/>
        <pc:sldMkLst>
          <pc:docMk/>
          <pc:sldMk cId="2788845255" sldId="324"/>
        </pc:sldMkLst>
        <pc:spChg chg="add mod">
          <ac:chgData name="Koen Gilissen" userId="2ec6003d-9598-45e8-91e2-64dcdb4a174f" providerId="ADAL" clId="{41A15E3C-F7BB-C747-830B-BC60101D1272}" dt="2020-02-12T15:56:47.024" v="214"/>
          <ac:spMkLst>
            <pc:docMk/>
            <pc:sldMk cId="2788845255" sldId="324"/>
            <ac:spMk id="4" creationId="{1B9795F9-5639-434C-869D-6C952034AC87}"/>
          </ac:spMkLst>
        </pc:spChg>
      </pc:sldChg>
      <pc:sldChg chg="addSp modSp">
        <pc:chgData name="Koen Gilissen" userId="2ec6003d-9598-45e8-91e2-64dcdb4a174f" providerId="ADAL" clId="{41A15E3C-F7BB-C747-830B-BC60101D1272}" dt="2020-02-12T15:56:47.024" v="214"/>
        <pc:sldMkLst>
          <pc:docMk/>
          <pc:sldMk cId="1490026377" sldId="325"/>
        </pc:sldMkLst>
        <pc:spChg chg="add mod">
          <ac:chgData name="Koen Gilissen" userId="2ec6003d-9598-45e8-91e2-64dcdb4a174f" providerId="ADAL" clId="{41A15E3C-F7BB-C747-830B-BC60101D1272}" dt="2020-02-12T15:56:47.024" v="214"/>
          <ac:spMkLst>
            <pc:docMk/>
            <pc:sldMk cId="1490026377" sldId="325"/>
            <ac:spMk id="4" creationId="{2725BD58-29D3-4044-B217-41F874894F2C}"/>
          </ac:spMkLst>
        </pc:spChg>
      </pc:sldChg>
      <pc:sldChg chg="addSp modSp">
        <pc:chgData name="Koen Gilissen" userId="2ec6003d-9598-45e8-91e2-64dcdb4a174f" providerId="ADAL" clId="{41A15E3C-F7BB-C747-830B-BC60101D1272}" dt="2020-02-12T15:56:47.024" v="214"/>
        <pc:sldMkLst>
          <pc:docMk/>
          <pc:sldMk cId="3000672222" sldId="326"/>
        </pc:sldMkLst>
        <pc:spChg chg="add mod">
          <ac:chgData name="Koen Gilissen" userId="2ec6003d-9598-45e8-91e2-64dcdb4a174f" providerId="ADAL" clId="{41A15E3C-F7BB-C747-830B-BC60101D1272}" dt="2020-02-12T15:56:47.024" v="214"/>
          <ac:spMkLst>
            <pc:docMk/>
            <pc:sldMk cId="3000672222" sldId="326"/>
            <ac:spMk id="4" creationId="{056DD862-EC54-594A-9895-85729B9BA79F}"/>
          </ac:spMkLst>
        </pc:spChg>
      </pc:sldChg>
      <pc:sldChg chg="addSp modSp">
        <pc:chgData name="Koen Gilissen" userId="2ec6003d-9598-45e8-91e2-64dcdb4a174f" providerId="ADAL" clId="{41A15E3C-F7BB-C747-830B-BC60101D1272}" dt="2020-02-12T15:56:47.024" v="214"/>
        <pc:sldMkLst>
          <pc:docMk/>
          <pc:sldMk cId="1577604148" sldId="327"/>
        </pc:sldMkLst>
        <pc:spChg chg="add mod">
          <ac:chgData name="Koen Gilissen" userId="2ec6003d-9598-45e8-91e2-64dcdb4a174f" providerId="ADAL" clId="{41A15E3C-F7BB-C747-830B-BC60101D1272}" dt="2020-02-12T15:56:47.024" v="214"/>
          <ac:spMkLst>
            <pc:docMk/>
            <pc:sldMk cId="1577604148" sldId="327"/>
            <ac:spMk id="4" creationId="{17D3AF23-B2A9-E34A-9019-F5D8ECEB0647}"/>
          </ac:spMkLst>
        </pc:spChg>
      </pc:sldChg>
      <pc:sldChg chg="addSp modSp">
        <pc:chgData name="Koen Gilissen" userId="2ec6003d-9598-45e8-91e2-64dcdb4a174f" providerId="ADAL" clId="{41A15E3C-F7BB-C747-830B-BC60101D1272}" dt="2020-02-12T15:56:47.024" v="214"/>
        <pc:sldMkLst>
          <pc:docMk/>
          <pc:sldMk cId="3379800192" sldId="328"/>
        </pc:sldMkLst>
        <pc:spChg chg="add mod">
          <ac:chgData name="Koen Gilissen" userId="2ec6003d-9598-45e8-91e2-64dcdb4a174f" providerId="ADAL" clId="{41A15E3C-F7BB-C747-830B-BC60101D1272}" dt="2020-02-12T15:56:47.024" v="214"/>
          <ac:spMkLst>
            <pc:docMk/>
            <pc:sldMk cId="3379800192" sldId="328"/>
            <ac:spMk id="4" creationId="{BA53FCDF-380E-9249-8314-66E27A39A497}"/>
          </ac:spMkLst>
        </pc:spChg>
      </pc:sldChg>
      <pc:sldChg chg="addSp modSp">
        <pc:chgData name="Koen Gilissen" userId="2ec6003d-9598-45e8-91e2-64dcdb4a174f" providerId="ADAL" clId="{41A15E3C-F7BB-C747-830B-BC60101D1272}" dt="2020-02-12T15:56:47.024" v="214"/>
        <pc:sldMkLst>
          <pc:docMk/>
          <pc:sldMk cId="3272649844" sldId="329"/>
        </pc:sldMkLst>
        <pc:spChg chg="add mod">
          <ac:chgData name="Koen Gilissen" userId="2ec6003d-9598-45e8-91e2-64dcdb4a174f" providerId="ADAL" clId="{41A15E3C-F7BB-C747-830B-BC60101D1272}" dt="2020-02-12T15:56:47.024" v="214"/>
          <ac:spMkLst>
            <pc:docMk/>
            <pc:sldMk cId="3272649844" sldId="329"/>
            <ac:spMk id="4" creationId="{B8B3F6EF-1FD9-DE49-8538-221CD7AC60C6}"/>
          </ac:spMkLst>
        </pc:spChg>
      </pc:sldChg>
      <pc:sldChg chg="addSp modSp">
        <pc:chgData name="Koen Gilissen" userId="2ec6003d-9598-45e8-91e2-64dcdb4a174f" providerId="ADAL" clId="{41A15E3C-F7BB-C747-830B-BC60101D1272}" dt="2020-02-12T15:56:47.024" v="214"/>
        <pc:sldMkLst>
          <pc:docMk/>
          <pc:sldMk cId="292662905" sldId="330"/>
        </pc:sldMkLst>
        <pc:spChg chg="add mod">
          <ac:chgData name="Koen Gilissen" userId="2ec6003d-9598-45e8-91e2-64dcdb4a174f" providerId="ADAL" clId="{41A15E3C-F7BB-C747-830B-BC60101D1272}" dt="2020-02-12T15:56:47.024" v="214"/>
          <ac:spMkLst>
            <pc:docMk/>
            <pc:sldMk cId="292662905" sldId="330"/>
            <ac:spMk id="4" creationId="{6485EA0E-9E4D-6042-88C6-1F00D56E2B21}"/>
          </ac:spMkLst>
        </pc:spChg>
      </pc:sldChg>
      <pc:sldChg chg="delSp modSp add">
        <pc:chgData name="Koen Gilissen" userId="2ec6003d-9598-45e8-91e2-64dcdb4a174f" providerId="ADAL" clId="{41A15E3C-F7BB-C747-830B-BC60101D1272}" dt="2020-02-12T14:04:05.176" v="114" actId="1076"/>
        <pc:sldMkLst>
          <pc:docMk/>
          <pc:sldMk cId="3787815937" sldId="331"/>
        </pc:sldMkLst>
        <pc:spChg chg="mod">
          <ac:chgData name="Koen Gilissen" userId="2ec6003d-9598-45e8-91e2-64dcdb4a174f" providerId="ADAL" clId="{41A15E3C-F7BB-C747-830B-BC60101D1272}" dt="2020-02-12T14:03:51.407" v="111"/>
          <ac:spMkLst>
            <pc:docMk/>
            <pc:sldMk cId="3787815937" sldId="331"/>
            <ac:spMk id="3" creationId="{00000000-0000-0000-0000-000000000000}"/>
          </ac:spMkLst>
        </pc:spChg>
        <pc:spChg chg="del mod">
          <ac:chgData name="Koen Gilissen" userId="2ec6003d-9598-45e8-91e2-64dcdb4a174f" providerId="ADAL" clId="{41A15E3C-F7BB-C747-830B-BC60101D1272}" dt="2020-02-12T14:03:43.597" v="72" actId="478"/>
          <ac:spMkLst>
            <pc:docMk/>
            <pc:sldMk cId="3787815937" sldId="331"/>
            <ac:spMk id="5" creationId="{DD8932FC-5511-6342-85D2-7115306A5EA9}"/>
          </ac:spMkLst>
        </pc:spChg>
        <pc:picChg chg="del">
          <ac:chgData name="Koen Gilissen" userId="2ec6003d-9598-45e8-91e2-64dcdb4a174f" providerId="ADAL" clId="{41A15E3C-F7BB-C747-830B-BC60101D1272}" dt="2020-02-12T14:03:28.719" v="66" actId="478"/>
          <ac:picMkLst>
            <pc:docMk/>
            <pc:sldMk cId="3787815937" sldId="331"/>
            <ac:picMk id="6" creationId="{350CA623-BBF4-4208-91E2-2B6864A08E62}"/>
          </ac:picMkLst>
        </pc:picChg>
        <pc:picChg chg="del">
          <ac:chgData name="Koen Gilissen" userId="2ec6003d-9598-45e8-91e2-64dcdb4a174f" providerId="ADAL" clId="{41A15E3C-F7BB-C747-830B-BC60101D1272}" dt="2020-02-12T14:03:27.073" v="65" actId="478"/>
          <ac:picMkLst>
            <pc:docMk/>
            <pc:sldMk cId="3787815937" sldId="331"/>
            <ac:picMk id="7" creationId="{C900FC15-BA0F-47A6-9EBF-A929C59A9FC1}"/>
          </ac:picMkLst>
        </pc:picChg>
        <pc:picChg chg="mod">
          <ac:chgData name="Koen Gilissen" userId="2ec6003d-9598-45e8-91e2-64dcdb4a174f" providerId="ADAL" clId="{41A15E3C-F7BB-C747-830B-BC60101D1272}" dt="2020-02-12T14:04:05.176" v="114" actId="1076"/>
          <ac:picMkLst>
            <pc:docMk/>
            <pc:sldMk cId="3787815937" sldId="331"/>
            <ac:picMk id="8" creationId="{309670FC-C304-6347-A42D-BB75FCEE51D8}"/>
          </ac:picMkLst>
        </pc:picChg>
        <pc:cxnChg chg="del">
          <ac:chgData name="Koen Gilissen" userId="2ec6003d-9598-45e8-91e2-64dcdb4a174f" providerId="ADAL" clId="{41A15E3C-F7BB-C747-830B-BC60101D1272}" dt="2020-02-12T14:03:37.061" v="70" actId="478"/>
          <ac:cxnSpMkLst>
            <pc:docMk/>
            <pc:sldMk cId="3787815937" sldId="331"/>
            <ac:cxnSpMk id="9" creationId="{C3B978B6-2251-4979-AD98-9DBFBA8766CB}"/>
          </ac:cxnSpMkLst>
        </pc:cxnChg>
      </pc:sldChg>
    </pc:docChg>
  </pc:docChgLst>
  <pc:docChgLst>
    <pc:chgData name="Koen Gilissen" userId="2ec6003d-9598-45e8-91e2-64dcdb4a174f" providerId="ADAL" clId="{B559A98A-C289-4A79-98B3-9B8481B3A72C}"/>
    <pc:docChg chg="undo custSel addSld delSld modSld modMainMaster">
      <pc:chgData name="Koen Gilissen" userId="2ec6003d-9598-45e8-91e2-64dcdb4a174f" providerId="ADAL" clId="{B559A98A-C289-4A79-98B3-9B8481B3A72C}" dt="2019-02-22T14:10:22.063" v="776" actId="20577"/>
      <pc:docMkLst>
        <pc:docMk/>
      </pc:docMkLst>
      <pc:sldChg chg="delSp modSp">
        <pc:chgData name="Koen Gilissen" userId="2ec6003d-9598-45e8-91e2-64dcdb4a174f" providerId="ADAL" clId="{B559A98A-C289-4A79-98B3-9B8481B3A72C}" dt="2019-01-24T20:05:30.662" v="24" actId="478"/>
        <pc:sldMkLst>
          <pc:docMk/>
          <pc:sldMk cId="1595096993" sldId="257"/>
        </pc:sldMkLst>
        <pc:spChg chg="mod">
          <ac:chgData name="Koen Gilissen" userId="2ec6003d-9598-45e8-91e2-64dcdb4a174f" providerId="ADAL" clId="{B559A98A-C289-4A79-98B3-9B8481B3A72C}" dt="2019-01-24T20:04:54.601" v="12"/>
          <ac:spMkLst>
            <pc:docMk/>
            <pc:sldMk cId="1595096993" sldId="257"/>
            <ac:spMk id="3" creationId="{00000000-0000-0000-0000-000000000000}"/>
          </ac:spMkLst>
        </pc:spChg>
        <pc:picChg chg="del mod">
          <ac:chgData name="Koen Gilissen" userId="2ec6003d-9598-45e8-91e2-64dcdb4a174f" providerId="ADAL" clId="{B559A98A-C289-4A79-98B3-9B8481B3A72C}" dt="2019-01-24T20:05:30.662" v="24" actId="478"/>
          <ac:picMkLst>
            <pc:docMk/>
            <pc:sldMk cId="1595096993" sldId="257"/>
            <ac:picMk id="7" creationId="{00000000-0000-0000-0000-000000000000}"/>
          </ac:picMkLst>
        </pc:picChg>
      </pc:sldChg>
      <pc:sldChg chg="delSp modSp">
        <pc:chgData name="Koen Gilissen" userId="2ec6003d-9598-45e8-91e2-64dcdb4a174f" providerId="ADAL" clId="{B559A98A-C289-4A79-98B3-9B8481B3A72C}" dt="2019-01-24T20:05:37.716" v="25" actId="478"/>
        <pc:sldMkLst>
          <pc:docMk/>
          <pc:sldMk cId="2958398893" sldId="259"/>
        </pc:sldMkLst>
        <pc:spChg chg="mod">
          <ac:chgData name="Koen Gilissen" userId="2ec6003d-9598-45e8-91e2-64dcdb4a174f" providerId="ADAL" clId="{B559A98A-C289-4A79-98B3-9B8481B3A72C}" dt="2019-01-24T20:04:54.601" v="12"/>
          <ac:spMkLst>
            <pc:docMk/>
            <pc:sldMk cId="2958398893" sldId="259"/>
            <ac:spMk id="2" creationId="{00000000-0000-0000-0000-000000000000}"/>
          </ac:spMkLst>
        </pc:spChg>
        <pc:spChg chg="mod">
          <ac:chgData name="Koen Gilissen" userId="2ec6003d-9598-45e8-91e2-64dcdb4a174f" providerId="ADAL" clId="{B559A98A-C289-4A79-98B3-9B8481B3A72C}" dt="2019-01-24T20:04:54.601" v="12"/>
          <ac:spMkLst>
            <pc:docMk/>
            <pc:sldMk cId="2958398893" sldId="259"/>
            <ac:spMk id="6" creationId="{C1186DF9-1953-432E-8BC4-F76AECACA1EB}"/>
          </ac:spMkLst>
        </pc:spChg>
        <pc:picChg chg="del mod">
          <ac:chgData name="Koen Gilissen" userId="2ec6003d-9598-45e8-91e2-64dcdb4a174f" providerId="ADAL" clId="{B559A98A-C289-4A79-98B3-9B8481B3A72C}" dt="2019-01-24T20:05:37.716" v="25" actId="478"/>
          <ac:picMkLst>
            <pc:docMk/>
            <pc:sldMk cId="2958398893" sldId="259"/>
            <ac:picMk id="5" creationId="{00000000-0000-0000-0000-000000000000}"/>
          </ac:picMkLst>
        </pc:picChg>
      </pc:sldChg>
      <pc:sldChg chg="addSp delSp modSp">
        <pc:chgData name="Koen Gilissen" userId="2ec6003d-9598-45e8-91e2-64dcdb4a174f" providerId="ADAL" clId="{B559A98A-C289-4A79-98B3-9B8481B3A72C}" dt="2019-01-24T20:13:39.954" v="68" actId="1076"/>
        <pc:sldMkLst>
          <pc:docMk/>
          <pc:sldMk cId="1167123648" sldId="261"/>
        </pc:sldMkLst>
        <pc:spChg chg="mod">
          <ac:chgData name="Koen Gilissen" userId="2ec6003d-9598-45e8-91e2-64dcdb4a174f" providerId="ADAL" clId="{B559A98A-C289-4A79-98B3-9B8481B3A72C}" dt="2019-01-24T20:13:17.857" v="65" actId="20577"/>
          <ac:spMkLst>
            <pc:docMk/>
            <pc:sldMk cId="1167123648" sldId="261"/>
            <ac:spMk id="3" creationId="{00000000-0000-0000-0000-000000000000}"/>
          </ac:spMkLst>
        </pc:spChg>
        <pc:spChg chg="del mod">
          <ac:chgData name="Koen Gilissen" userId="2ec6003d-9598-45e8-91e2-64dcdb4a174f" providerId="ADAL" clId="{B559A98A-C289-4A79-98B3-9B8481B3A72C}" dt="2019-01-24T20:12:55.397" v="40" actId="478"/>
          <ac:spMkLst>
            <pc:docMk/>
            <pc:sldMk cId="1167123648" sldId="261"/>
            <ac:spMk id="6" creationId="{41EBA3F0-C625-4593-96B0-BC599184802F}"/>
          </ac:spMkLst>
        </pc:spChg>
        <pc:picChg chg="del mod">
          <ac:chgData name="Koen Gilissen" userId="2ec6003d-9598-45e8-91e2-64dcdb4a174f" providerId="ADAL" clId="{B559A98A-C289-4A79-98B3-9B8481B3A72C}" dt="2019-01-24T20:12:56.552" v="41" actId="478"/>
          <ac:picMkLst>
            <pc:docMk/>
            <pc:sldMk cId="1167123648" sldId="261"/>
            <ac:picMk id="5" creationId="{00000000-0000-0000-0000-000000000000}"/>
          </ac:picMkLst>
        </pc:picChg>
        <pc:picChg chg="del mod">
          <ac:chgData name="Koen Gilissen" userId="2ec6003d-9598-45e8-91e2-64dcdb4a174f" providerId="ADAL" clId="{B559A98A-C289-4A79-98B3-9B8481B3A72C}" dt="2019-01-24T20:12:50.456" v="38" actId="478"/>
          <ac:picMkLst>
            <pc:docMk/>
            <pc:sldMk cId="1167123648" sldId="261"/>
            <ac:picMk id="8" creationId="{00000000-0000-0000-0000-000000000000}"/>
          </ac:picMkLst>
        </pc:picChg>
        <pc:picChg chg="del mod">
          <ac:chgData name="Koen Gilissen" userId="2ec6003d-9598-45e8-91e2-64dcdb4a174f" providerId="ADAL" clId="{B559A98A-C289-4A79-98B3-9B8481B3A72C}" dt="2019-01-24T20:12:51.624" v="39" actId="478"/>
          <ac:picMkLst>
            <pc:docMk/>
            <pc:sldMk cId="1167123648" sldId="261"/>
            <ac:picMk id="9" creationId="{00000000-0000-0000-0000-000000000000}"/>
          </ac:picMkLst>
        </pc:picChg>
        <pc:picChg chg="add mod">
          <ac:chgData name="Koen Gilissen" userId="2ec6003d-9598-45e8-91e2-64dcdb4a174f" providerId="ADAL" clId="{B559A98A-C289-4A79-98B3-9B8481B3A72C}" dt="2019-01-24T20:13:39.954" v="68" actId="1076"/>
          <ac:picMkLst>
            <pc:docMk/>
            <pc:sldMk cId="1167123648" sldId="261"/>
            <ac:picMk id="1026" creationId="{B3448DBA-82BE-4C23-A074-D94B9A236732}"/>
          </ac:picMkLst>
        </pc:picChg>
      </pc:sldChg>
      <pc:sldChg chg="delSp modSp">
        <pc:chgData name="Koen Gilissen" userId="2ec6003d-9598-45e8-91e2-64dcdb4a174f" providerId="ADAL" clId="{B559A98A-C289-4A79-98B3-9B8481B3A72C}" dt="2019-01-24T20:14:07.394" v="69" actId="478"/>
        <pc:sldMkLst>
          <pc:docMk/>
          <pc:sldMk cId="3975803714" sldId="262"/>
        </pc:sldMkLst>
        <pc:picChg chg="del mod">
          <ac:chgData name="Koen Gilissen" userId="2ec6003d-9598-45e8-91e2-64dcdb4a174f" providerId="ADAL" clId="{B559A98A-C289-4A79-98B3-9B8481B3A72C}" dt="2019-01-24T20:14:07.394" v="69" actId="478"/>
          <ac:picMkLst>
            <pc:docMk/>
            <pc:sldMk cId="3975803714" sldId="262"/>
            <ac:picMk id="5" creationId="{00000000-0000-0000-0000-000000000000}"/>
          </ac:picMkLst>
        </pc:picChg>
      </pc:sldChg>
      <pc:sldChg chg="addSp delSp modSp">
        <pc:chgData name="Koen Gilissen" userId="2ec6003d-9598-45e8-91e2-64dcdb4a174f" providerId="ADAL" clId="{B559A98A-C289-4A79-98B3-9B8481B3A72C}" dt="2019-01-24T20:41:10.199" v="281" actId="478"/>
        <pc:sldMkLst>
          <pc:docMk/>
          <pc:sldMk cId="3975803714" sldId="263"/>
        </pc:sldMkLst>
        <pc:spChg chg="mod">
          <ac:chgData name="Koen Gilissen" userId="2ec6003d-9598-45e8-91e2-64dcdb4a174f" providerId="ADAL" clId="{B559A98A-C289-4A79-98B3-9B8481B3A72C}" dt="2019-01-24T20:04:49.066" v="1" actId="27636"/>
          <ac:spMkLst>
            <pc:docMk/>
            <pc:sldMk cId="3975803714" sldId="263"/>
            <ac:spMk id="3" creationId="{00000000-0000-0000-0000-000000000000}"/>
          </ac:spMkLst>
        </pc:spChg>
        <pc:spChg chg="add mod">
          <ac:chgData name="Koen Gilissen" userId="2ec6003d-9598-45e8-91e2-64dcdb4a174f" providerId="ADAL" clId="{B559A98A-C289-4A79-98B3-9B8481B3A72C}" dt="2019-01-24T20:21:46.709" v="181" actId="1038"/>
          <ac:spMkLst>
            <pc:docMk/>
            <pc:sldMk cId="3975803714" sldId="263"/>
            <ac:spMk id="6" creationId="{58E319E9-C72C-49BA-87C2-C9786CFAA7B3}"/>
          </ac:spMkLst>
        </pc:spChg>
        <pc:spChg chg="add del mod">
          <ac:chgData name="Koen Gilissen" userId="2ec6003d-9598-45e8-91e2-64dcdb4a174f" providerId="ADAL" clId="{B559A98A-C289-4A79-98B3-9B8481B3A72C}" dt="2019-01-24T20:17:33.088" v="81" actId="478"/>
          <ac:spMkLst>
            <pc:docMk/>
            <pc:sldMk cId="3975803714" sldId="263"/>
            <ac:spMk id="7" creationId="{5352D6BD-7DCE-48A1-A4B8-AC17FA6C7F48}"/>
          </ac:spMkLst>
        </pc:spChg>
        <pc:spChg chg="add mod">
          <ac:chgData name="Koen Gilissen" userId="2ec6003d-9598-45e8-91e2-64dcdb4a174f" providerId="ADAL" clId="{B559A98A-C289-4A79-98B3-9B8481B3A72C}" dt="2019-01-24T20:21:46.709" v="181" actId="1038"/>
          <ac:spMkLst>
            <pc:docMk/>
            <pc:sldMk cId="3975803714" sldId="263"/>
            <ac:spMk id="8" creationId="{2EBD096D-0E5D-4249-B61B-1BA952A429B2}"/>
          </ac:spMkLst>
        </pc:spChg>
        <pc:spChg chg="add mod">
          <ac:chgData name="Koen Gilissen" userId="2ec6003d-9598-45e8-91e2-64dcdb4a174f" providerId="ADAL" clId="{B559A98A-C289-4A79-98B3-9B8481B3A72C}" dt="2019-01-24T20:21:46.709" v="181" actId="1038"/>
          <ac:spMkLst>
            <pc:docMk/>
            <pc:sldMk cId="3975803714" sldId="263"/>
            <ac:spMk id="9" creationId="{FF87687E-C922-41F1-A926-49F3C0BD53CC}"/>
          </ac:spMkLst>
        </pc:spChg>
        <pc:spChg chg="add mod">
          <ac:chgData name="Koen Gilissen" userId="2ec6003d-9598-45e8-91e2-64dcdb4a174f" providerId="ADAL" clId="{B559A98A-C289-4A79-98B3-9B8481B3A72C}" dt="2019-01-24T20:21:53.823" v="183" actId="1076"/>
          <ac:spMkLst>
            <pc:docMk/>
            <pc:sldMk cId="3975803714" sldId="263"/>
            <ac:spMk id="10" creationId="{3960F2B2-2CC6-40F8-9A8D-8BAD6810D629}"/>
          </ac:spMkLst>
        </pc:spChg>
        <pc:spChg chg="add mod">
          <ac:chgData name="Koen Gilissen" userId="2ec6003d-9598-45e8-91e2-64dcdb4a174f" providerId="ADAL" clId="{B559A98A-C289-4A79-98B3-9B8481B3A72C}" dt="2019-01-24T20:22:43.414" v="201" actId="122"/>
          <ac:spMkLst>
            <pc:docMk/>
            <pc:sldMk cId="3975803714" sldId="263"/>
            <ac:spMk id="11" creationId="{7510E8B7-FB4D-4520-A463-14587A7CE857}"/>
          </ac:spMkLst>
        </pc:spChg>
        <pc:spChg chg="add mod">
          <ac:chgData name="Koen Gilissen" userId="2ec6003d-9598-45e8-91e2-64dcdb4a174f" providerId="ADAL" clId="{B559A98A-C289-4A79-98B3-9B8481B3A72C}" dt="2019-01-24T20:23:08.819" v="210" actId="20577"/>
          <ac:spMkLst>
            <pc:docMk/>
            <pc:sldMk cId="3975803714" sldId="263"/>
            <ac:spMk id="12" creationId="{F1046D8D-5A43-40DC-B158-872A49A347E2}"/>
          </ac:spMkLst>
        </pc:spChg>
        <pc:spChg chg="add mod">
          <ac:chgData name="Koen Gilissen" userId="2ec6003d-9598-45e8-91e2-64dcdb4a174f" providerId="ADAL" clId="{B559A98A-C289-4A79-98B3-9B8481B3A72C}" dt="2019-01-24T20:24:45.640" v="218" actId="1582"/>
          <ac:spMkLst>
            <pc:docMk/>
            <pc:sldMk cId="3975803714" sldId="263"/>
            <ac:spMk id="17" creationId="{9AEBFD40-3546-4B84-A604-43BCCEBD1B8D}"/>
          </ac:spMkLst>
        </pc:spChg>
        <pc:picChg chg="del mod">
          <ac:chgData name="Koen Gilissen" userId="2ec6003d-9598-45e8-91e2-64dcdb4a174f" providerId="ADAL" clId="{B559A98A-C289-4A79-98B3-9B8481B3A72C}" dt="2019-01-24T20:41:10.199" v="281" actId="478"/>
          <ac:picMkLst>
            <pc:docMk/>
            <pc:sldMk cId="3975803714" sldId="263"/>
            <ac:picMk id="5" creationId="{00000000-0000-0000-0000-000000000000}"/>
          </ac:picMkLst>
        </pc:picChg>
        <pc:cxnChg chg="add mod">
          <ac:chgData name="Koen Gilissen" userId="2ec6003d-9598-45e8-91e2-64dcdb4a174f" providerId="ADAL" clId="{B559A98A-C289-4A79-98B3-9B8481B3A72C}" dt="2019-01-24T20:23:21.155" v="211" actId="11529"/>
          <ac:cxnSpMkLst>
            <pc:docMk/>
            <pc:sldMk cId="3975803714" sldId="263"/>
            <ac:cxnSpMk id="14" creationId="{6849F628-2A84-424C-89EE-E60319C07A78}"/>
          </ac:cxnSpMkLst>
        </pc:cxnChg>
        <pc:cxnChg chg="add mod">
          <ac:chgData name="Koen Gilissen" userId="2ec6003d-9598-45e8-91e2-64dcdb4a174f" providerId="ADAL" clId="{B559A98A-C289-4A79-98B3-9B8481B3A72C}" dt="2019-01-24T20:23:29.542" v="213" actId="1076"/>
          <ac:cxnSpMkLst>
            <pc:docMk/>
            <pc:sldMk cId="3975803714" sldId="263"/>
            <ac:cxnSpMk id="15" creationId="{C50D4CD8-39E8-4BD6-9CD1-EAAC514962B7}"/>
          </ac:cxnSpMkLst>
        </pc:cxnChg>
        <pc:cxnChg chg="add mod">
          <ac:chgData name="Koen Gilissen" userId="2ec6003d-9598-45e8-91e2-64dcdb4a174f" providerId="ADAL" clId="{B559A98A-C289-4A79-98B3-9B8481B3A72C}" dt="2019-01-24T20:23:37.456" v="215" actId="1076"/>
          <ac:cxnSpMkLst>
            <pc:docMk/>
            <pc:sldMk cId="3975803714" sldId="263"/>
            <ac:cxnSpMk id="16" creationId="{270C6261-9B68-488F-A6E7-E3D75798E47F}"/>
          </ac:cxnSpMkLst>
        </pc:cxnChg>
      </pc:sldChg>
      <pc:sldChg chg="delSp modSp">
        <pc:chgData name="Koen Gilissen" userId="2ec6003d-9598-45e8-91e2-64dcdb4a174f" providerId="ADAL" clId="{B559A98A-C289-4A79-98B3-9B8481B3A72C}" dt="2019-01-24T20:41:18.844" v="282" actId="478"/>
        <pc:sldMkLst>
          <pc:docMk/>
          <pc:sldMk cId="3975803714" sldId="264"/>
        </pc:sldMkLst>
        <pc:spChg chg="mod">
          <ac:chgData name="Koen Gilissen" userId="2ec6003d-9598-45e8-91e2-64dcdb4a174f" providerId="ADAL" clId="{B559A98A-C289-4A79-98B3-9B8481B3A72C}" dt="2019-01-24T20:04:55.543" v="14" actId="27636"/>
          <ac:spMkLst>
            <pc:docMk/>
            <pc:sldMk cId="3975803714" sldId="264"/>
            <ac:spMk id="3" creationId="{00000000-0000-0000-0000-000000000000}"/>
          </ac:spMkLst>
        </pc:spChg>
        <pc:picChg chg="del mod">
          <ac:chgData name="Koen Gilissen" userId="2ec6003d-9598-45e8-91e2-64dcdb4a174f" providerId="ADAL" clId="{B559A98A-C289-4A79-98B3-9B8481B3A72C}" dt="2019-01-24T20:41:18.844" v="282" actId="478"/>
          <ac:picMkLst>
            <pc:docMk/>
            <pc:sldMk cId="3975803714" sldId="264"/>
            <ac:picMk id="5" creationId="{00000000-0000-0000-0000-000000000000}"/>
          </ac:picMkLst>
        </pc:picChg>
        <pc:picChg chg="mod">
          <ac:chgData name="Koen Gilissen" userId="2ec6003d-9598-45e8-91e2-64dcdb4a174f" providerId="ADAL" clId="{B559A98A-C289-4A79-98B3-9B8481B3A72C}" dt="2019-01-24T20:40:44.018" v="280" actId="1076"/>
          <ac:picMkLst>
            <pc:docMk/>
            <pc:sldMk cId="3975803714" sldId="264"/>
            <ac:picMk id="6" creationId="{B8F1EF9F-C72B-4BF1-BF1F-5728CE188355}"/>
          </ac:picMkLst>
        </pc:picChg>
      </pc:sldChg>
      <pc:sldChg chg="delSp modSp">
        <pc:chgData name="Koen Gilissen" userId="2ec6003d-9598-45e8-91e2-64dcdb4a174f" providerId="ADAL" clId="{B559A98A-C289-4A79-98B3-9B8481B3A72C}" dt="2019-01-24T20:28:16.826" v="219" actId="478"/>
        <pc:sldMkLst>
          <pc:docMk/>
          <pc:sldMk cId="3057615800" sldId="278"/>
        </pc:sldMkLst>
        <pc:spChg chg="mod">
          <ac:chgData name="Koen Gilissen" userId="2ec6003d-9598-45e8-91e2-64dcdb4a174f" providerId="ADAL" clId="{B559A98A-C289-4A79-98B3-9B8481B3A72C}" dt="2019-01-24T20:04:54.601" v="12"/>
          <ac:spMkLst>
            <pc:docMk/>
            <pc:sldMk cId="3057615800" sldId="278"/>
            <ac:spMk id="6" creationId="{C5C710F3-91EA-4467-9B33-1E3A58304E2C}"/>
          </ac:spMkLst>
        </pc:spChg>
        <pc:picChg chg="del mod">
          <ac:chgData name="Koen Gilissen" userId="2ec6003d-9598-45e8-91e2-64dcdb4a174f" providerId="ADAL" clId="{B559A98A-C289-4A79-98B3-9B8481B3A72C}" dt="2019-01-24T20:28:16.826" v="219" actId="478"/>
          <ac:picMkLst>
            <pc:docMk/>
            <pc:sldMk cId="3057615800" sldId="278"/>
            <ac:picMk id="5" creationId="{00000000-0000-0000-0000-000000000000}"/>
          </ac:picMkLst>
        </pc:picChg>
        <pc:picChg chg="mod">
          <ac:chgData name="Koen Gilissen" userId="2ec6003d-9598-45e8-91e2-64dcdb4a174f" providerId="ADAL" clId="{B559A98A-C289-4A79-98B3-9B8481B3A72C}" dt="2019-01-24T20:04:54.601" v="12"/>
          <ac:picMkLst>
            <pc:docMk/>
            <pc:sldMk cId="3057615800" sldId="278"/>
            <ac:picMk id="7" creationId="{74D69094-A341-4135-AE40-966FA49A4550}"/>
          </ac:picMkLst>
        </pc:picChg>
      </pc:sldChg>
      <pc:sldChg chg="delSp modSp">
        <pc:chgData name="Koen Gilissen" userId="2ec6003d-9598-45e8-91e2-64dcdb4a174f" providerId="ADAL" clId="{B559A98A-C289-4A79-98B3-9B8481B3A72C}" dt="2019-01-24T20:41:23.404" v="283" actId="478"/>
        <pc:sldMkLst>
          <pc:docMk/>
          <pc:sldMk cId="2492002122" sldId="279"/>
        </pc:sldMkLst>
        <pc:spChg chg="mod">
          <ac:chgData name="Koen Gilissen" userId="2ec6003d-9598-45e8-91e2-64dcdb4a174f" providerId="ADAL" clId="{B559A98A-C289-4A79-98B3-9B8481B3A72C}" dt="2019-01-24T20:04:54.601" v="12"/>
          <ac:spMkLst>
            <pc:docMk/>
            <pc:sldMk cId="2492002122" sldId="279"/>
            <ac:spMk id="7" creationId="{311253C9-6F65-4F3A-B296-D06114831F69}"/>
          </ac:spMkLst>
        </pc:spChg>
        <pc:spChg chg="mod">
          <ac:chgData name="Koen Gilissen" userId="2ec6003d-9598-45e8-91e2-64dcdb4a174f" providerId="ADAL" clId="{B559A98A-C289-4A79-98B3-9B8481B3A72C}" dt="2019-01-24T20:04:54.601" v="12"/>
          <ac:spMkLst>
            <pc:docMk/>
            <pc:sldMk cId="2492002122" sldId="279"/>
            <ac:spMk id="8" creationId="{DCB309F2-2B26-4458-A79E-079836D8DC8F}"/>
          </ac:spMkLst>
        </pc:spChg>
        <pc:spChg chg="mod">
          <ac:chgData name="Koen Gilissen" userId="2ec6003d-9598-45e8-91e2-64dcdb4a174f" providerId="ADAL" clId="{B559A98A-C289-4A79-98B3-9B8481B3A72C}" dt="2019-01-24T20:04:54.601" v="12"/>
          <ac:spMkLst>
            <pc:docMk/>
            <pc:sldMk cId="2492002122" sldId="279"/>
            <ac:spMk id="9" creationId="{DE09AB3F-6149-484D-8C56-AD1EC6524ED5}"/>
          </ac:spMkLst>
        </pc:spChg>
        <pc:spChg chg="mod">
          <ac:chgData name="Koen Gilissen" userId="2ec6003d-9598-45e8-91e2-64dcdb4a174f" providerId="ADAL" clId="{B559A98A-C289-4A79-98B3-9B8481B3A72C}" dt="2019-01-24T20:04:54.601" v="12"/>
          <ac:spMkLst>
            <pc:docMk/>
            <pc:sldMk cId="2492002122" sldId="279"/>
            <ac:spMk id="13" creationId="{DB85ECCA-4E59-449D-9E1B-922D277B6773}"/>
          </ac:spMkLst>
        </pc:spChg>
        <pc:spChg chg="mod">
          <ac:chgData name="Koen Gilissen" userId="2ec6003d-9598-45e8-91e2-64dcdb4a174f" providerId="ADAL" clId="{B559A98A-C289-4A79-98B3-9B8481B3A72C}" dt="2019-01-24T20:04:54.601" v="12"/>
          <ac:spMkLst>
            <pc:docMk/>
            <pc:sldMk cId="2492002122" sldId="279"/>
            <ac:spMk id="14" creationId="{BA857BB3-2A4F-41F5-9EF1-12AF80D727E6}"/>
          </ac:spMkLst>
        </pc:spChg>
        <pc:spChg chg="mod">
          <ac:chgData name="Koen Gilissen" userId="2ec6003d-9598-45e8-91e2-64dcdb4a174f" providerId="ADAL" clId="{B559A98A-C289-4A79-98B3-9B8481B3A72C}" dt="2019-01-24T20:04:54.601" v="12"/>
          <ac:spMkLst>
            <pc:docMk/>
            <pc:sldMk cId="2492002122" sldId="279"/>
            <ac:spMk id="15" creationId="{FE8284A2-763F-4F57-B73D-6E7D1567DE82}"/>
          </ac:spMkLst>
        </pc:spChg>
        <pc:picChg chg="del mod">
          <ac:chgData name="Koen Gilissen" userId="2ec6003d-9598-45e8-91e2-64dcdb4a174f" providerId="ADAL" clId="{B559A98A-C289-4A79-98B3-9B8481B3A72C}" dt="2019-01-24T20:41:23.404" v="283" actId="478"/>
          <ac:picMkLst>
            <pc:docMk/>
            <pc:sldMk cId="2492002122" sldId="279"/>
            <ac:picMk id="5" creationId="{00000000-0000-0000-0000-000000000000}"/>
          </ac:picMkLst>
        </pc:picChg>
        <pc:picChg chg="mod">
          <ac:chgData name="Koen Gilissen" userId="2ec6003d-9598-45e8-91e2-64dcdb4a174f" providerId="ADAL" clId="{B559A98A-C289-4A79-98B3-9B8481B3A72C}" dt="2019-01-24T20:04:54.601" v="12"/>
          <ac:picMkLst>
            <pc:docMk/>
            <pc:sldMk cId="2492002122" sldId="279"/>
            <ac:picMk id="6" creationId="{53C331D1-9BBF-40D2-B0AA-665C6F1BDD25}"/>
          </ac:picMkLst>
        </pc:picChg>
        <pc:cxnChg chg="mod">
          <ac:chgData name="Koen Gilissen" userId="2ec6003d-9598-45e8-91e2-64dcdb4a174f" providerId="ADAL" clId="{B559A98A-C289-4A79-98B3-9B8481B3A72C}" dt="2019-01-24T20:04:54.601" v="12"/>
          <ac:cxnSpMkLst>
            <pc:docMk/>
            <pc:sldMk cId="2492002122" sldId="279"/>
            <ac:cxnSpMk id="12" creationId="{3BDCC6FF-4C16-48A3-A0C6-C65D2AA5D8D3}"/>
          </ac:cxnSpMkLst>
        </pc:cxnChg>
      </pc:sldChg>
      <pc:sldChg chg="delSp modSp">
        <pc:chgData name="Koen Gilissen" userId="2ec6003d-9598-45e8-91e2-64dcdb4a174f" providerId="ADAL" clId="{B559A98A-C289-4A79-98B3-9B8481B3A72C}" dt="2019-01-24T20:43:27.078" v="286" actId="478"/>
        <pc:sldMkLst>
          <pc:docMk/>
          <pc:sldMk cId="1228433137" sldId="280"/>
        </pc:sldMkLst>
        <pc:picChg chg="del mod">
          <ac:chgData name="Koen Gilissen" userId="2ec6003d-9598-45e8-91e2-64dcdb4a174f" providerId="ADAL" clId="{B559A98A-C289-4A79-98B3-9B8481B3A72C}" dt="2019-01-24T20:43:27.078" v="286" actId="478"/>
          <ac:picMkLst>
            <pc:docMk/>
            <pc:sldMk cId="1228433137" sldId="280"/>
            <ac:picMk id="5" creationId="{00000000-0000-0000-0000-000000000000}"/>
          </ac:picMkLst>
        </pc:picChg>
      </pc:sldChg>
      <pc:sldChg chg="delSp modSp">
        <pc:chgData name="Koen Gilissen" userId="2ec6003d-9598-45e8-91e2-64dcdb4a174f" providerId="ADAL" clId="{B559A98A-C289-4A79-98B3-9B8481B3A72C}" dt="2019-01-24T20:43:32.170" v="287" actId="478"/>
        <pc:sldMkLst>
          <pc:docMk/>
          <pc:sldMk cId="939876118" sldId="281"/>
        </pc:sldMkLst>
        <pc:spChg chg="mod">
          <ac:chgData name="Koen Gilissen" userId="2ec6003d-9598-45e8-91e2-64dcdb4a174f" providerId="ADAL" clId="{B559A98A-C289-4A79-98B3-9B8481B3A72C}" dt="2019-01-24T20:04:49.136" v="3" actId="27636"/>
          <ac:spMkLst>
            <pc:docMk/>
            <pc:sldMk cId="939876118" sldId="281"/>
            <ac:spMk id="3" creationId="{00000000-0000-0000-0000-000000000000}"/>
          </ac:spMkLst>
        </pc:spChg>
        <pc:picChg chg="del mod">
          <ac:chgData name="Koen Gilissen" userId="2ec6003d-9598-45e8-91e2-64dcdb4a174f" providerId="ADAL" clId="{B559A98A-C289-4A79-98B3-9B8481B3A72C}" dt="2019-01-24T20:43:32.170" v="287" actId="478"/>
          <ac:picMkLst>
            <pc:docMk/>
            <pc:sldMk cId="939876118" sldId="281"/>
            <ac:picMk id="5" creationId="{00000000-0000-0000-0000-000000000000}"/>
          </ac:picMkLst>
        </pc:picChg>
        <pc:picChg chg="mod">
          <ac:chgData name="Koen Gilissen" userId="2ec6003d-9598-45e8-91e2-64dcdb4a174f" providerId="ADAL" clId="{B559A98A-C289-4A79-98B3-9B8481B3A72C}" dt="2019-01-24T20:04:54.601" v="12"/>
          <ac:picMkLst>
            <pc:docMk/>
            <pc:sldMk cId="939876118" sldId="281"/>
            <ac:picMk id="6" creationId="{350CA623-BBF4-4208-91E2-2B6864A08E62}"/>
          </ac:picMkLst>
        </pc:picChg>
        <pc:picChg chg="mod">
          <ac:chgData name="Koen Gilissen" userId="2ec6003d-9598-45e8-91e2-64dcdb4a174f" providerId="ADAL" clId="{B559A98A-C289-4A79-98B3-9B8481B3A72C}" dt="2019-01-24T20:04:54.601" v="12"/>
          <ac:picMkLst>
            <pc:docMk/>
            <pc:sldMk cId="939876118" sldId="281"/>
            <ac:picMk id="7" creationId="{C900FC15-BA0F-47A6-9EBF-A929C59A9FC1}"/>
          </ac:picMkLst>
        </pc:picChg>
        <pc:cxnChg chg="mod">
          <ac:chgData name="Koen Gilissen" userId="2ec6003d-9598-45e8-91e2-64dcdb4a174f" providerId="ADAL" clId="{B559A98A-C289-4A79-98B3-9B8481B3A72C}" dt="2019-01-24T20:04:54.601" v="12"/>
          <ac:cxnSpMkLst>
            <pc:docMk/>
            <pc:sldMk cId="939876118" sldId="281"/>
            <ac:cxnSpMk id="9" creationId="{C3B978B6-2251-4979-AD98-9DBFBA8766CB}"/>
          </ac:cxnSpMkLst>
        </pc:cxnChg>
      </pc:sldChg>
      <pc:sldChg chg="modSp">
        <pc:chgData name="Koen Gilissen" userId="2ec6003d-9598-45e8-91e2-64dcdb4a174f" providerId="ADAL" clId="{B559A98A-C289-4A79-98B3-9B8481B3A72C}" dt="2019-01-24T20:04:54.601" v="12"/>
        <pc:sldMkLst>
          <pc:docMk/>
          <pc:sldMk cId="2043287131" sldId="282"/>
        </pc:sldMkLst>
        <pc:picChg chg="mod">
          <ac:chgData name="Koen Gilissen" userId="2ec6003d-9598-45e8-91e2-64dcdb4a174f" providerId="ADAL" clId="{B559A98A-C289-4A79-98B3-9B8481B3A72C}" dt="2019-01-24T20:04:54.601" v="12"/>
          <ac:picMkLst>
            <pc:docMk/>
            <pc:sldMk cId="2043287131" sldId="282"/>
            <ac:picMk id="5" creationId="{00000000-0000-0000-0000-000000000000}"/>
          </ac:picMkLst>
        </pc:picChg>
      </pc:sldChg>
      <pc:sldChg chg="delSp modSp">
        <pc:chgData name="Koen Gilissen" userId="2ec6003d-9598-45e8-91e2-64dcdb4a174f" providerId="ADAL" clId="{B559A98A-C289-4A79-98B3-9B8481B3A72C}" dt="2019-02-15T11:20:35.239" v="303"/>
        <pc:sldMkLst>
          <pc:docMk/>
          <pc:sldMk cId="69426208" sldId="284"/>
        </pc:sldMkLst>
        <pc:spChg chg="mod">
          <ac:chgData name="Koen Gilissen" userId="2ec6003d-9598-45e8-91e2-64dcdb4a174f" providerId="ADAL" clId="{B559A98A-C289-4A79-98B3-9B8481B3A72C}" dt="2019-01-24T20:04:54.601" v="12"/>
          <ac:spMkLst>
            <pc:docMk/>
            <pc:sldMk cId="69426208" sldId="284"/>
            <ac:spMk id="2" creationId="{00000000-0000-0000-0000-000000000000}"/>
          </ac:spMkLst>
        </pc:spChg>
        <pc:spChg chg="mod">
          <ac:chgData name="Koen Gilissen" userId="2ec6003d-9598-45e8-91e2-64dcdb4a174f" providerId="ADAL" clId="{B559A98A-C289-4A79-98B3-9B8481B3A72C}" dt="2019-02-15T11:20:35.239" v="303"/>
          <ac:spMkLst>
            <pc:docMk/>
            <pc:sldMk cId="69426208" sldId="284"/>
            <ac:spMk id="3" creationId="{00000000-0000-0000-0000-000000000000}"/>
          </ac:spMkLst>
        </pc:spChg>
        <pc:picChg chg="del mod">
          <ac:chgData name="Koen Gilissen" userId="2ec6003d-9598-45e8-91e2-64dcdb4a174f" providerId="ADAL" clId="{B559A98A-C289-4A79-98B3-9B8481B3A72C}" dt="2019-01-24T20:05:54.042" v="26" actId="478"/>
          <ac:picMkLst>
            <pc:docMk/>
            <pc:sldMk cId="69426208" sldId="284"/>
            <ac:picMk id="5" creationId="{00000000-0000-0000-0000-000000000000}"/>
          </ac:picMkLst>
        </pc:picChg>
      </pc:sldChg>
      <pc:sldChg chg="delSp modSp">
        <pc:chgData name="Koen Gilissen" userId="2ec6003d-9598-45e8-91e2-64dcdb4a174f" providerId="ADAL" clId="{B559A98A-C289-4A79-98B3-9B8481B3A72C}" dt="2019-01-24T20:08:19.591" v="34" actId="1076"/>
        <pc:sldMkLst>
          <pc:docMk/>
          <pc:sldMk cId="1117404580" sldId="285"/>
        </pc:sldMkLst>
        <pc:spChg chg="mod">
          <ac:chgData name="Koen Gilissen" userId="2ec6003d-9598-45e8-91e2-64dcdb4a174f" providerId="ADAL" clId="{B559A98A-C289-4A79-98B3-9B8481B3A72C}" dt="2019-01-24T20:04:54.601" v="12"/>
          <ac:spMkLst>
            <pc:docMk/>
            <pc:sldMk cId="1117404580" sldId="285"/>
            <ac:spMk id="2" creationId="{00000000-0000-0000-0000-000000000000}"/>
          </ac:spMkLst>
        </pc:spChg>
        <pc:picChg chg="del mod">
          <ac:chgData name="Koen Gilissen" userId="2ec6003d-9598-45e8-91e2-64dcdb4a174f" providerId="ADAL" clId="{B559A98A-C289-4A79-98B3-9B8481B3A72C}" dt="2019-01-24T20:08:15.108" v="33" actId="478"/>
          <ac:picMkLst>
            <pc:docMk/>
            <pc:sldMk cId="1117404580" sldId="285"/>
            <ac:picMk id="5" creationId="{00000000-0000-0000-0000-000000000000}"/>
          </ac:picMkLst>
        </pc:picChg>
        <pc:picChg chg="mod">
          <ac:chgData name="Koen Gilissen" userId="2ec6003d-9598-45e8-91e2-64dcdb4a174f" providerId="ADAL" clId="{B559A98A-C289-4A79-98B3-9B8481B3A72C}" dt="2019-01-24T20:08:12.785" v="31" actId="1076"/>
          <ac:picMkLst>
            <pc:docMk/>
            <pc:sldMk cId="1117404580" sldId="285"/>
            <ac:picMk id="6" creationId="{59759529-6C13-4D16-83EB-BF02542732F7}"/>
          </ac:picMkLst>
        </pc:picChg>
        <pc:picChg chg="mod">
          <ac:chgData name="Koen Gilissen" userId="2ec6003d-9598-45e8-91e2-64dcdb4a174f" providerId="ADAL" clId="{B559A98A-C289-4A79-98B3-9B8481B3A72C}" dt="2019-01-24T20:08:19.591" v="34" actId="1076"/>
          <ac:picMkLst>
            <pc:docMk/>
            <pc:sldMk cId="1117404580" sldId="285"/>
            <ac:picMk id="7" creationId="{EAED1933-E35D-4ABC-81BD-2BD0148269D6}"/>
          </ac:picMkLst>
        </pc:picChg>
        <pc:picChg chg="mod">
          <ac:chgData name="Koen Gilissen" userId="2ec6003d-9598-45e8-91e2-64dcdb4a174f" providerId="ADAL" clId="{B559A98A-C289-4A79-98B3-9B8481B3A72C}" dt="2019-01-24T20:04:54.601" v="12"/>
          <ac:picMkLst>
            <pc:docMk/>
            <pc:sldMk cId="1117404580" sldId="285"/>
            <ac:picMk id="9" creationId="{06BB9AF0-0D05-44BE-AB1B-C83AC6183CD1}"/>
          </ac:picMkLst>
        </pc:picChg>
      </pc:sldChg>
      <pc:sldChg chg="delSp modSp">
        <pc:chgData name="Koen Gilissen" userId="2ec6003d-9598-45e8-91e2-64dcdb4a174f" providerId="ADAL" clId="{B559A98A-C289-4A79-98B3-9B8481B3A72C}" dt="2019-01-24T20:07:37.385" v="29" actId="27636"/>
        <pc:sldMkLst>
          <pc:docMk/>
          <pc:sldMk cId="568271905" sldId="286"/>
        </pc:sldMkLst>
        <pc:spChg chg="mod">
          <ac:chgData name="Koen Gilissen" userId="2ec6003d-9598-45e8-91e2-64dcdb4a174f" providerId="ADAL" clId="{B559A98A-C289-4A79-98B3-9B8481B3A72C}" dt="2019-01-24T20:04:54.601" v="12"/>
          <ac:spMkLst>
            <pc:docMk/>
            <pc:sldMk cId="568271905" sldId="286"/>
            <ac:spMk id="2" creationId="{00000000-0000-0000-0000-000000000000}"/>
          </ac:spMkLst>
        </pc:spChg>
        <pc:spChg chg="mod">
          <ac:chgData name="Koen Gilissen" userId="2ec6003d-9598-45e8-91e2-64dcdb4a174f" providerId="ADAL" clId="{B559A98A-C289-4A79-98B3-9B8481B3A72C}" dt="2019-01-24T20:07:37.385" v="29" actId="27636"/>
          <ac:spMkLst>
            <pc:docMk/>
            <pc:sldMk cId="568271905" sldId="286"/>
            <ac:spMk id="3" creationId="{00000000-0000-0000-0000-000000000000}"/>
          </ac:spMkLst>
        </pc:spChg>
        <pc:picChg chg="del mod">
          <ac:chgData name="Koen Gilissen" userId="2ec6003d-9598-45e8-91e2-64dcdb4a174f" providerId="ADAL" clId="{B559A98A-C289-4A79-98B3-9B8481B3A72C}" dt="2019-01-24T20:06:01.823" v="27" actId="478"/>
          <ac:picMkLst>
            <pc:docMk/>
            <pc:sldMk cId="568271905" sldId="286"/>
            <ac:picMk id="5" creationId="{00000000-0000-0000-0000-000000000000}"/>
          </ac:picMkLst>
        </pc:picChg>
      </pc:sldChg>
      <pc:sldChg chg="modSp">
        <pc:chgData name="Koen Gilissen" userId="2ec6003d-9598-45e8-91e2-64dcdb4a174f" providerId="ADAL" clId="{B559A98A-C289-4A79-98B3-9B8481B3A72C}" dt="2019-01-24T20:04:54.601" v="12"/>
        <pc:sldMkLst>
          <pc:docMk/>
          <pc:sldMk cId="1060112408" sldId="287"/>
        </pc:sldMkLst>
        <pc:picChg chg="mod">
          <ac:chgData name="Koen Gilissen" userId="2ec6003d-9598-45e8-91e2-64dcdb4a174f" providerId="ADAL" clId="{B559A98A-C289-4A79-98B3-9B8481B3A72C}" dt="2019-01-24T20:04:54.601" v="12"/>
          <ac:picMkLst>
            <pc:docMk/>
            <pc:sldMk cId="1060112408" sldId="287"/>
            <ac:picMk id="5" creationId="{00000000-0000-0000-0000-000000000000}"/>
          </ac:picMkLst>
        </pc:picChg>
      </pc:sldChg>
      <pc:sldChg chg="modSp">
        <pc:chgData name="Koen Gilissen" userId="2ec6003d-9598-45e8-91e2-64dcdb4a174f" providerId="ADAL" clId="{B559A98A-C289-4A79-98B3-9B8481B3A72C}" dt="2019-01-24T20:04:55.771" v="22" actId="27636"/>
        <pc:sldMkLst>
          <pc:docMk/>
          <pc:sldMk cId="1893763230" sldId="288"/>
        </pc:sldMkLst>
        <pc:spChg chg="mod">
          <ac:chgData name="Koen Gilissen" userId="2ec6003d-9598-45e8-91e2-64dcdb4a174f" providerId="ADAL" clId="{B559A98A-C289-4A79-98B3-9B8481B3A72C}" dt="2019-01-24T20:04:55.771" v="22" actId="27636"/>
          <ac:spMkLst>
            <pc:docMk/>
            <pc:sldMk cId="1893763230" sldId="288"/>
            <ac:spMk id="3" creationId="{00000000-0000-0000-0000-000000000000}"/>
          </ac:spMkLst>
        </pc:spChg>
        <pc:picChg chg="mod">
          <ac:chgData name="Koen Gilissen" userId="2ec6003d-9598-45e8-91e2-64dcdb4a174f" providerId="ADAL" clId="{B559A98A-C289-4A79-98B3-9B8481B3A72C}" dt="2019-01-24T20:04:54.601" v="12"/>
          <ac:picMkLst>
            <pc:docMk/>
            <pc:sldMk cId="1893763230" sldId="288"/>
            <ac:picMk id="5" creationId="{00000000-0000-0000-0000-000000000000}"/>
          </ac:picMkLst>
        </pc:picChg>
      </pc:sldChg>
      <pc:sldChg chg="modSp">
        <pc:chgData name="Koen Gilissen" userId="2ec6003d-9598-45e8-91e2-64dcdb4a174f" providerId="ADAL" clId="{B559A98A-C289-4A79-98B3-9B8481B3A72C}" dt="2019-01-24T20:04:54.601" v="12"/>
        <pc:sldMkLst>
          <pc:docMk/>
          <pc:sldMk cId="4030421403" sldId="289"/>
        </pc:sldMkLst>
        <pc:picChg chg="mod">
          <ac:chgData name="Koen Gilissen" userId="2ec6003d-9598-45e8-91e2-64dcdb4a174f" providerId="ADAL" clId="{B559A98A-C289-4A79-98B3-9B8481B3A72C}" dt="2019-01-24T20:04:54.601" v="12"/>
          <ac:picMkLst>
            <pc:docMk/>
            <pc:sldMk cId="4030421403" sldId="289"/>
            <ac:picMk id="5" creationId="{00000000-0000-0000-0000-000000000000}"/>
          </ac:picMkLst>
        </pc:picChg>
      </pc:sldChg>
      <pc:sldChg chg="modSp">
        <pc:chgData name="Koen Gilissen" userId="2ec6003d-9598-45e8-91e2-64dcdb4a174f" providerId="ADAL" clId="{B559A98A-C289-4A79-98B3-9B8481B3A72C}" dt="2019-01-24T20:04:54.601" v="12"/>
        <pc:sldMkLst>
          <pc:docMk/>
          <pc:sldMk cId="2238406881" sldId="290"/>
        </pc:sldMkLst>
        <pc:picChg chg="mod">
          <ac:chgData name="Koen Gilissen" userId="2ec6003d-9598-45e8-91e2-64dcdb4a174f" providerId="ADAL" clId="{B559A98A-C289-4A79-98B3-9B8481B3A72C}" dt="2019-01-24T20:04:54.601" v="12"/>
          <ac:picMkLst>
            <pc:docMk/>
            <pc:sldMk cId="2238406881" sldId="290"/>
            <ac:picMk id="5" creationId="{00000000-0000-0000-0000-000000000000}"/>
          </ac:picMkLst>
        </pc:picChg>
      </pc:sldChg>
      <pc:sldChg chg="modSp">
        <pc:chgData name="Koen Gilissen" userId="2ec6003d-9598-45e8-91e2-64dcdb4a174f" providerId="ADAL" clId="{B559A98A-C289-4A79-98B3-9B8481B3A72C}" dt="2019-01-24T20:04:54.601" v="12"/>
        <pc:sldMkLst>
          <pc:docMk/>
          <pc:sldMk cId="787968359" sldId="291"/>
        </pc:sldMkLst>
        <pc:picChg chg="mod">
          <ac:chgData name="Koen Gilissen" userId="2ec6003d-9598-45e8-91e2-64dcdb4a174f" providerId="ADAL" clId="{B559A98A-C289-4A79-98B3-9B8481B3A72C}" dt="2019-01-24T20:04:54.601" v="12"/>
          <ac:picMkLst>
            <pc:docMk/>
            <pc:sldMk cId="787968359" sldId="291"/>
            <ac:picMk id="5" creationId="{00000000-0000-0000-0000-000000000000}"/>
          </ac:picMkLst>
        </pc:picChg>
      </pc:sldChg>
      <pc:sldChg chg="modSp">
        <pc:chgData name="Koen Gilissen" userId="2ec6003d-9598-45e8-91e2-64dcdb4a174f" providerId="ADAL" clId="{B559A98A-C289-4A79-98B3-9B8481B3A72C}" dt="2019-01-24T20:04:54.601" v="12"/>
        <pc:sldMkLst>
          <pc:docMk/>
          <pc:sldMk cId="1208563085" sldId="292"/>
        </pc:sldMkLst>
        <pc:picChg chg="mod">
          <ac:chgData name="Koen Gilissen" userId="2ec6003d-9598-45e8-91e2-64dcdb4a174f" providerId="ADAL" clId="{B559A98A-C289-4A79-98B3-9B8481B3A72C}" dt="2019-01-24T20:04:54.601" v="12"/>
          <ac:picMkLst>
            <pc:docMk/>
            <pc:sldMk cId="1208563085" sldId="292"/>
            <ac:picMk id="5" creationId="{00000000-0000-0000-0000-000000000000}"/>
          </ac:picMkLst>
        </pc:picChg>
      </pc:sldChg>
      <pc:sldChg chg="addSp delSp modSp">
        <pc:chgData name="Koen Gilissen" userId="2ec6003d-9598-45e8-91e2-64dcdb4a174f" providerId="ADAL" clId="{B559A98A-C289-4A79-98B3-9B8481B3A72C}" dt="2019-02-15T12:06:56.399" v="329" actId="1037"/>
        <pc:sldMkLst>
          <pc:docMk/>
          <pc:sldMk cId="3506097177" sldId="296"/>
        </pc:sldMkLst>
        <pc:spChg chg="del">
          <ac:chgData name="Koen Gilissen" userId="2ec6003d-9598-45e8-91e2-64dcdb4a174f" providerId="ADAL" clId="{B559A98A-C289-4A79-98B3-9B8481B3A72C}" dt="2019-02-15T12:06:03.519" v="304" actId="478"/>
          <ac:spMkLst>
            <pc:docMk/>
            <pc:sldMk cId="3506097177" sldId="296"/>
            <ac:spMk id="3" creationId="{00000000-0000-0000-0000-000000000000}"/>
          </ac:spMkLst>
        </pc:spChg>
        <pc:spChg chg="add del mod">
          <ac:chgData name="Koen Gilissen" userId="2ec6003d-9598-45e8-91e2-64dcdb4a174f" providerId="ADAL" clId="{B559A98A-C289-4A79-98B3-9B8481B3A72C}" dt="2019-02-15T12:06:06.448" v="305" actId="478"/>
          <ac:spMkLst>
            <pc:docMk/>
            <pc:sldMk cId="3506097177" sldId="296"/>
            <ac:spMk id="6" creationId="{AC1FF497-F722-4998-AA9D-9F11357CF65F}"/>
          </ac:spMkLst>
        </pc:spChg>
        <pc:spChg chg="add mod">
          <ac:chgData name="Koen Gilissen" userId="2ec6003d-9598-45e8-91e2-64dcdb4a174f" providerId="ADAL" clId="{B559A98A-C289-4A79-98B3-9B8481B3A72C}" dt="2019-02-15T12:06:56.399" v="329" actId="1037"/>
          <ac:spMkLst>
            <pc:docMk/>
            <pc:sldMk cId="3506097177" sldId="296"/>
            <ac:spMk id="11" creationId="{D7BB58E4-7280-4978-B78A-049A2F2F1A85}"/>
          </ac:spMkLst>
        </pc:spChg>
        <pc:picChg chg="del mod">
          <ac:chgData name="Koen Gilissen" userId="2ec6003d-9598-45e8-91e2-64dcdb4a174f" providerId="ADAL" clId="{B559A98A-C289-4A79-98B3-9B8481B3A72C}" dt="2019-01-24T20:43:39.152" v="288" actId="478"/>
          <ac:picMkLst>
            <pc:docMk/>
            <pc:sldMk cId="3506097177" sldId="296"/>
            <ac:picMk id="5" creationId="{00000000-0000-0000-0000-000000000000}"/>
          </ac:picMkLst>
        </pc:picChg>
        <pc:picChg chg="mod">
          <ac:chgData name="Koen Gilissen" userId="2ec6003d-9598-45e8-91e2-64dcdb4a174f" providerId="ADAL" clId="{B559A98A-C289-4A79-98B3-9B8481B3A72C}" dt="2019-01-24T20:04:54.601" v="12"/>
          <ac:picMkLst>
            <pc:docMk/>
            <pc:sldMk cId="3506097177" sldId="296"/>
            <ac:picMk id="7" creationId="{4832ECED-1649-4CDE-9421-790D1748E4E2}"/>
          </ac:picMkLst>
        </pc:picChg>
        <pc:picChg chg="mod">
          <ac:chgData name="Koen Gilissen" userId="2ec6003d-9598-45e8-91e2-64dcdb4a174f" providerId="ADAL" clId="{B559A98A-C289-4A79-98B3-9B8481B3A72C}" dt="2019-01-24T20:04:54.601" v="12"/>
          <ac:picMkLst>
            <pc:docMk/>
            <pc:sldMk cId="3506097177" sldId="296"/>
            <ac:picMk id="8" creationId="{6EE612C1-6A29-48F5-BF90-E438F5B60D7E}"/>
          </ac:picMkLst>
        </pc:picChg>
        <pc:picChg chg="mod">
          <ac:chgData name="Koen Gilissen" userId="2ec6003d-9598-45e8-91e2-64dcdb4a174f" providerId="ADAL" clId="{B559A98A-C289-4A79-98B3-9B8481B3A72C}" dt="2019-01-24T20:04:54.601" v="12"/>
          <ac:picMkLst>
            <pc:docMk/>
            <pc:sldMk cId="3506097177" sldId="296"/>
            <ac:picMk id="9" creationId="{1728D153-B277-4D7D-B598-D69B2C1517A9}"/>
          </ac:picMkLst>
        </pc:picChg>
        <pc:picChg chg="mod">
          <ac:chgData name="Koen Gilissen" userId="2ec6003d-9598-45e8-91e2-64dcdb4a174f" providerId="ADAL" clId="{B559A98A-C289-4A79-98B3-9B8481B3A72C}" dt="2019-01-24T20:04:54.601" v="12"/>
          <ac:picMkLst>
            <pc:docMk/>
            <pc:sldMk cId="3506097177" sldId="296"/>
            <ac:picMk id="10" creationId="{E40A23DA-7A1B-47D8-962B-434516EB88DD}"/>
          </ac:picMkLst>
        </pc:picChg>
      </pc:sldChg>
      <pc:sldChg chg="delSp modSp">
        <pc:chgData name="Koen Gilissen" userId="2ec6003d-9598-45e8-91e2-64dcdb4a174f" providerId="ADAL" clId="{B559A98A-C289-4A79-98B3-9B8481B3A72C}" dt="2019-01-24T20:44:09.492" v="289" actId="478"/>
        <pc:sldMkLst>
          <pc:docMk/>
          <pc:sldMk cId="3934960243" sldId="297"/>
        </pc:sldMkLst>
        <pc:spChg chg="mod">
          <ac:chgData name="Koen Gilissen" userId="2ec6003d-9598-45e8-91e2-64dcdb4a174f" providerId="ADAL" clId="{B559A98A-C289-4A79-98B3-9B8481B3A72C}" dt="2019-01-24T20:04:55.603" v="16" actId="27636"/>
          <ac:spMkLst>
            <pc:docMk/>
            <pc:sldMk cId="3934960243" sldId="297"/>
            <ac:spMk id="3" creationId="{00000000-0000-0000-0000-000000000000}"/>
          </ac:spMkLst>
        </pc:spChg>
        <pc:picChg chg="del mod">
          <ac:chgData name="Koen Gilissen" userId="2ec6003d-9598-45e8-91e2-64dcdb4a174f" providerId="ADAL" clId="{B559A98A-C289-4A79-98B3-9B8481B3A72C}" dt="2019-01-24T20:44:09.492" v="289" actId="478"/>
          <ac:picMkLst>
            <pc:docMk/>
            <pc:sldMk cId="3934960243" sldId="297"/>
            <ac:picMk id="5" creationId="{00000000-0000-0000-0000-000000000000}"/>
          </ac:picMkLst>
        </pc:picChg>
        <pc:picChg chg="mod">
          <ac:chgData name="Koen Gilissen" userId="2ec6003d-9598-45e8-91e2-64dcdb4a174f" providerId="ADAL" clId="{B559A98A-C289-4A79-98B3-9B8481B3A72C}" dt="2019-01-24T20:04:54.601" v="12"/>
          <ac:picMkLst>
            <pc:docMk/>
            <pc:sldMk cId="3934960243" sldId="297"/>
            <ac:picMk id="6" creationId="{1A59486C-51DA-41FB-8EB2-C41F8D3E75F9}"/>
          </ac:picMkLst>
        </pc:picChg>
      </pc:sldChg>
      <pc:sldChg chg="delSp modSp">
        <pc:chgData name="Koen Gilissen" userId="2ec6003d-9598-45e8-91e2-64dcdb4a174f" providerId="ADAL" clId="{B559A98A-C289-4A79-98B3-9B8481B3A72C}" dt="2019-01-24T20:44:15.635" v="290" actId="478"/>
        <pc:sldMkLst>
          <pc:docMk/>
          <pc:sldMk cId="1596667535" sldId="298"/>
        </pc:sldMkLst>
        <pc:spChg chg="mod">
          <ac:chgData name="Koen Gilissen" userId="2ec6003d-9598-45e8-91e2-64dcdb4a174f" providerId="ADAL" clId="{B559A98A-C289-4A79-98B3-9B8481B3A72C}" dt="2019-01-24T20:04:54.601" v="12"/>
          <ac:spMkLst>
            <pc:docMk/>
            <pc:sldMk cId="1596667535" sldId="298"/>
            <ac:spMk id="7" creationId="{3B3AA118-A905-48FF-B765-74014C0F1DFB}"/>
          </ac:spMkLst>
        </pc:spChg>
        <pc:picChg chg="del mod">
          <ac:chgData name="Koen Gilissen" userId="2ec6003d-9598-45e8-91e2-64dcdb4a174f" providerId="ADAL" clId="{B559A98A-C289-4A79-98B3-9B8481B3A72C}" dt="2019-01-24T20:44:15.635" v="290" actId="478"/>
          <ac:picMkLst>
            <pc:docMk/>
            <pc:sldMk cId="1596667535" sldId="298"/>
            <ac:picMk id="5" creationId="{00000000-0000-0000-0000-000000000000}"/>
          </ac:picMkLst>
        </pc:picChg>
        <pc:picChg chg="mod">
          <ac:chgData name="Koen Gilissen" userId="2ec6003d-9598-45e8-91e2-64dcdb4a174f" providerId="ADAL" clId="{B559A98A-C289-4A79-98B3-9B8481B3A72C}" dt="2019-01-24T20:04:54.601" v="12"/>
          <ac:picMkLst>
            <pc:docMk/>
            <pc:sldMk cId="1596667535" sldId="298"/>
            <ac:picMk id="6" creationId="{50805C4A-22E2-4D83-BBDC-96CAC35D0CAC}"/>
          </ac:picMkLst>
        </pc:picChg>
      </pc:sldChg>
      <pc:sldChg chg="delSp modSp">
        <pc:chgData name="Koen Gilissen" userId="2ec6003d-9598-45e8-91e2-64dcdb4a174f" providerId="ADAL" clId="{B559A98A-C289-4A79-98B3-9B8481B3A72C}" dt="2019-01-24T20:44:23.038" v="291" actId="478"/>
        <pc:sldMkLst>
          <pc:docMk/>
          <pc:sldMk cId="1023642408" sldId="299"/>
        </pc:sldMkLst>
        <pc:picChg chg="del mod">
          <ac:chgData name="Koen Gilissen" userId="2ec6003d-9598-45e8-91e2-64dcdb4a174f" providerId="ADAL" clId="{B559A98A-C289-4A79-98B3-9B8481B3A72C}" dt="2019-01-24T20:44:23.038" v="291" actId="478"/>
          <ac:picMkLst>
            <pc:docMk/>
            <pc:sldMk cId="1023642408" sldId="299"/>
            <ac:picMk id="5" creationId="{00000000-0000-0000-0000-000000000000}"/>
          </ac:picMkLst>
        </pc:picChg>
        <pc:picChg chg="mod">
          <ac:chgData name="Koen Gilissen" userId="2ec6003d-9598-45e8-91e2-64dcdb4a174f" providerId="ADAL" clId="{B559A98A-C289-4A79-98B3-9B8481B3A72C}" dt="2019-01-24T20:04:54.601" v="12"/>
          <ac:picMkLst>
            <pc:docMk/>
            <pc:sldMk cId="1023642408" sldId="299"/>
            <ac:picMk id="6" creationId="{57AE22BA-627B-44E5-8B61-1D4677D51103}"/>
          </ac:picMkLst>
        </pc:picChg>
      </pc:sldChg>
      <pc:sldChg chg="modSp">
        <pc:chgData name="Koen Gilissen" userId="2ec6003d-9598-45e8-91e2-64dcdb4a174f" providerId="ADAL" clId="{B559A98A-C289-4A79-98B3-9B8481B3A72C}" dt="2019-01-24T20:43:21.265" v="285" actId="1076"/>
        <pc:sldMkLst>
          <pc:docMk/>
          <pc:sldMk cId="3773847830" sldId="300"/>
        </pc:sldMkLst>
        <pc:spChg chg="mod">
          <ac:chgData name="Koen Gilissen" userId="2ec6003d-9598-45e8-91e2-64dcdb4a174f" providerId="ADAL" clId="{B559A98A-C289-4A79-98B3-9B8481B3A72C}" dt="2019-01-24T20:04:55.583" v="15" actId="27636"/>
          <ac:spMkLst>
            <pc:docMk/>
            <pc:sldMk cId="3773847830" sldId="300"/>
            <ac:spMk id="3" creationId="{00000000-0000-0000-0000-000000000000}"/>
          </ac:spMkLst>
        </pc:spChg>
        <pc:picChg chg="mod">
          <ac:chgData name="Koen Gilissen" userId="2ec6003d-9598-45e8-91e2-64dcdb4a174f" providerId="ADAL" clId="{B559A98A-C289-4A79-98B3-9B8481B3A72C}" dt="2019-01-24T20:04:54.601" v="12"/>
          <ac:picMkLst>
            <pc:docMk/>
            <pc:sldMk cId="3773847830" sldId="300"/>
            <ac:picMk id="5" creationId="{00000000-0000-0000-0000-000000000000}"/>
          </ac:picMkLst>
        </pc:picChg>
        <pc:picChg chg="mod">
          <ac:chgData name="Koen Gilissen" userId="2ec6003d-9598-45e8-91e2-64dcdb4a174f" providerId="ADAL" clId="{B559A98A-C289-4A79-98B3-9B8481B3A72C}" dt="2019-01-24T20:43:21.265" v="285" actId="1076"/>
          <ac:picMkLst>
            <pc:docMk/>
            <pc:sldMk cId="3773847830" sldId="300"/>
            <ac:picMk id="8" creationId="{477CAFB7-9928-47AF-AE11-7A9E6E49E797}"/>
          </ac:picMkLst>
        </pc:picChg>
      </pc:sldChg>
      <pc:sldChg chg="delSp modSp">
        <pc:chgData name="Koen Gilissen" userId="2ec6003d-9598-45e8-91e2-64dcdb4a174f" providerId="ADAL" clId="{B559A98A-C289-4A79-98B3-9B8481B3A72C}" dt="2019-01-24T20:45:37.442" v="294" actId="1076"/>
        <pc:sldMkLst>
          <pc:docMk/>
          <pc:sldMk cId="171629630" sldId="301"/>
        </pc:sldMkLst>
        <pc:spChg chg="mod">
          <ac:chgData name="Koen Gilissen" userId="2ec6003d-9598-45e8-91e2-64dcdb4a174f" providerId="ADAL" clId="{B559A98A-C289-4A79-98B3-9B8481B3A72C}" dt="2019-01-24T20:04:54.601" v="12"/>
          <ac:spMkLst>
            <pc:docMk/>
            <pc:sldMk cId="171629630" sldId="301"/>
            <ac:spMk id="8" creationId="{1D9976FC-EC19-4084-A992-66982B760158}"/>
          </ac:spMkLst>
        </pc:spChg>
        <pc:picChg chg="del mod">
          <ac:chgData name="Koen Gilissen" userId="2ec6003d-9598-45e8-91e2-64dcdb4a174f" providerId="ADAL" clId="{B559A98A-C289-4A79-98B3-9B8481B3A72C}" dt="2019-01-24T20:45:23.737" v="292" actId="478"/>
          <ac:picMkLst>
            <pc:docMk/>
            <pc:sldMk cId="171629630" sldId="301"/>
            <ac:picMk id="5" creationId="{00000000-0000-0000-0000-000000000000}"/>
          </ac:picMkLst>
        </pc:picChg>
        <pc:picChg chg="mod">
          <ac:chgData name="Koen Gilissen" userId="2ec6003d-9598-45e8-91e2-64dcdb4a174f" providerId="ADAL" clId="{B559A98A-C289-4A79-98B3-9B8481B3A72C}" dt="2019-01-24T20:45:37.442" v="294" actId="1076"/>
          <ac:picMkLst>
            <pc:docMk/>
            <pc:sldMk cId="171629630" sldId="301"/>
            <ac:picMk id="7" creationId="{2F27D871-BE32-45D3-B5AB-67974AC537F4}"/>
          </ac:picMkLst>
        </pc:picChg>
      </pc:sldChg>
      <pc:sldChg chg="modSp">
        <pc:chgData name="Koen Gilissen" userId="2ec6003d-9598-45e8-91e2-64dcdb4a174f" providerId="ADAL" clId="{B559A98A-C289-4A79-98B3-9B8481B3A72C}" dt="2019-01-24T20:04:55.803" v="23" actId="27636"/>
        <pc:sldMkLst>
          <pc:docMk/>
          <pc:sldMk cId="818462292" sldId="309"/>
        </pc:sldMkLst>
        <pc:spChg chg="mod">
          <ac:chgData name="Koen Gilissen" userId="2ec6003d-9598-45e8-91e2-64dcdb4a174f" providerId="ADAL" clId="{B559A98A-C289-4A79-98B3-9B8481B3A72C}" dt="2019-01-24T20:04:55.803" v="23" actId="27636"/>
          <ac:spMkLst>
            <pc:docMk/>
            <pc:sldMk cId="818462292" sldId="309"/>
            <ac:spMk id="3" creationId="{00000000-0000-0000-0000-000000000000}"/>
          </ac:spMkLst>
        </pc:spChg>
        <pc:picChg chg="mod">
          <ac:chgData name="Koen Gilissen" userId="2ec6003d-9598-45e8-91e2-64dcdb4a174f" providerId="ADAL" clId="{B559A98A-C289-4A79-98B3-9B8481B3A72C}" dt="2019-01-24T20:04:54.601" v="12"/>
          <ac:picMkLst>
            <pc:docMk/>
            <pc:sldMk cId="818462292" sldId="309"/>
            <ac:picMk id="5" creationId="{00000000-0000-0000-0000-000000000000}"/>
          </ac:picMkLst>
        </pc:picChg>
      </pc:sldChg>
      <pc:sldChg chg="add">
        <pc:chgData name="Koen Gilissen" userId="2ec6003d-9598-45e8-91e2-64dcdb4a174f" providerId="ADAL" clId="{B559A98A-C289-4A79-98B3-9B8481B3A72C}" dt="2019-01-24T20:12:46.111" v="37"/>
        <pc:sldMkLst>
          <pc:docMk/>
          <pc:sldMk cId="3765733614" sldId="310"/>
        </pc:sldMkLst>
      </pc:sldChg>
      <pc:sldChg chg="addSp delSp modSp add">
        <pc:chgData name="Koen Gilissen" userId="2ec6003d-9598-45e8-91e2-64dcdb4a174f" providerId="ADAL" clId="{B559A98A-C289-4A79-98B3-9B8481B3A72C}" dt="2019-01-24T20:39:51.736" v="278" actId="478"/>
        <pc:sldMkLst>
          <pc:docMk/>
          <pc:sldMk cId="907790223" sldId="311"/>
        </pc:sldMkLst>
        <pc:spChg chg="mod">
          <ac:chgData name="Koen Gilissen" userId="2ec6003d-9598-45e8-91e2-64dcdb4a174f" providerId="ADAL" clId="{B559A98A-C289-4A79-98B3-9B8481B3A72C}" dt="2019-01-24T20:28:35.372" v="223" actId="20577"/>
          <ac:spMkLst>
            <pc:docMk/>
            <pc:sldMk cId="907790223" sldId="311"/>
            <ac:spMk id="3" creationId="{00000000-0000-0000-0000-000000000000}"/>
          </ac:spMkLst>
        </pc:spChg>
        <pc:spChg chg="del">
          <ac:chgData name="Koen Gilissen" userId="2ec6003d-9598-45e8-91e2-64dcdb4a174f" providerId="ADAL" clId="{B559A98A-C289-4A79-98B3-9B8481B3A72C}" dt="2019-01-24T20:28:30.923" v="222" actId="478"/>
          <ac:spMkLst>
            <pc:docMk/>
            <pc:sldMk cId="907790223" sldId="311"/>
            <ac:spMk id="6" creationId="{C5C710F3-91EA-4467-9B33-1E3A58304E2C}"/>
          </ac:spMkLst>
        </pc:spChg>
        <pc:spChg chg="add mod">
          <ac:chgData name="Koen Gilissen" userId="2ec6003d-9598-45e8-91e2-64dcdb4a174f" providerId="ADAL" clId="{B559A98A-C289-4A79-98B3-9B8481B3A72C}" dt="2019-01-24T20:28:54.289" v="225" actId="1076"/>
          <ac:spMkLst>
            <pc:docMk/>
            <pc:sldMk cId="907790223" sldId="311"/>
            <ac:spMk id="8" creationId="{FE709762-1372-4494-9EA2-65323D6EC1BC}"/>
          </ac:spMkLst>
        </pc:spChg>
        <pc:spChg chg="add mod">
          <ac:chgData name="Koen Gilissen" userId="2ec6003d-9598-45e8-91e2-64dcdb4a174f" providerId="ADAL" clId="{B559A98A-C289-4A79-98B3-9B8481B3A72C}" dt="2019-01-24T20:28:54.289" v="225" actId="1076"/>
          <ac:spMkLst>
            <pc:docMk/>
            <pc:sldMk cId="907790223" sldId="311"/>
            <ac:spMk id="9" creationId="{1BBF7147-87D5-42A2-9CB2-5A439C208117}"/>
          </ac:spMkLst>
        </pc:spChg>
        <pc:spChg chg="add mod">
          <ac:chgData name="Koen Gilissen" userId="2ec6003d-9598-45e8-91e2-64dcdb4a174f" providerId="ADAL" clId="{B559A98A-C289-4A79-98B3-9B8481B3A72C}" dt="2019-01-24T20:28:54.289" v="225" actId="1076"/>
          <ac:spMkLst>
            <pc:docMk/>
            <pc:sldMk cId="907790223" sldId="311"/>
            <ac:spMk id="10" creationId="{296C4446-95C0-4D7B-A143-CB7818ED4E15}"/>
          </ac:spMkLst>
        </pc:spChg>
        <pc:spChg chg="add mod">
          <ac:chgData name="Koen Gilissen" userId="2ec6003d-9598-45e8-91e2-64dcdb4a174f" providerId="ADAL" clId="{B559A98A-C289-4A79-98B3-9B8481B3A72C}" dt="2019-01-24T20:28:54.289" v="225" actId="1076"/>
          <ac:spMkLst>
            <pc:docMk/>
            <pc:sldMk cId="907790223" sldId="311"/>
            <ac:spMk id="11" creationId="{72A6D5D0-1F2C-45B3-B5BF-D7EDBC678657}"/>
          </ac:spMkLst>
        </pc:spChg>
        <pc:spChg chg="add mod">
          <ac:chgData name="Koen Gilissen" userId="2ec6003d-9598-45e8-91e2-64dcdb4a174f" providerId="ADAL" clId="{B559A98A-C289-4A79-98B3-9B8481B3A72C}" dt="2019-01-24T20:28:54.289" v="225" actId="1076"/>
          <ac:spMkLst>
            <pc:docMk/>
            <pc:sldMk cId="907790223" sldId="311"/>
            <ac:spMk id="12" creationId="{9C046B39-DD67-4818-930F-27B29B7ADAAB}"/>
          </ac:spMkLst>
        </pc:spChg>
        <pc:spChg chg="add mod">
          <ac:chgData name="Koen Gilissen" userId="2ec6003d-9598-45e8-91e2-64dcdb4a174f" providerId="ADAL" clId="{B559A98A-C289-4A79-98B3-9B8481B3A72C}" dt="2019-01-24T20:28:54.289" v="225" actId="1076"/>
          <ac:spMkLst>
            <pc:docMk/>
            <pc:sldMk cId="907790223" sldId="311"/>
            <ac:spMk id="13" creationId="{C2A42B1C-0A9B-4DD1-B545-5FD46FD92EC1}"/>
          </ac:spMkLst>
        </pc:spChg>
        <pc:spChg chg="add del mod">
          <ac:chgData name="Koen Gilissen" userId="2ec6003d-9598-45e8-91e2-64dcdb4a174f" providerId="ADAL" clId="{B559A98A-C289-4A79-98B3-9B8481B3A72C}" dt="2019-01-24T20:39:51.736" v="278" actId="478"/>
          <ac:spMkLst>
            <pc:docMk/>
            <pc:sldMk cId="907790223" sldId="311"/>
            <ac:spMk id="17" creationId="{0456AAAF-D36B-425C-A2E2-DB7D997A5C2A}"/>
          </ac:spMkLst>
        </pc:spChg>
        <pc:picChg chg="del">
          <ac:chgData name="Koen Gilissen" userId="2ec6003d-9598-45e8-91e2-64dcdb4a174f" providerId="ADAL" clId="{B559A98A-C289-4A79-98B3-9B8481B3A72C}" dt="2019-01-24T20:28:28.541" v="221" actId="478"/>
          <ac:picMkLst>
            <pc:docMk/>
            <pc:sldMk cId="907790223" sldId="311"/>
            <ac:picMk id="7" creationId="{74D69094-A341-4135-AE40-966FA49A4550}"/>
          </ac:picMkLst>
        </pc:picChg>
        <pc:cxnChg chg="add mod">
          <ac:chgData name="Koen Gilissen" userId="2ec6003d-9598-45e8-91e2-64dcdb4a174f" providerId="ADAL" clId="{B559A98A-C289-4A79-98B3-9B8481B3A72C}" dt="2019-01-24T20:28:54.289" v="225" actId="1076"/>
          <ac:cxnSpMkLst>
            <pc:docMk/>
            <pc:sldMk cId="907790223" sldId="311"/>
            <ac:cxnSpMk id="14" creationId="{39EF2687-4613-4A3D-805A-B669F061F2DF}"/>
          </ac:cxnSpMkLst>
        </pc:cxnChg>
        <pc:cxnChg chg="add mod">
          <ac:chgData name="Koen Gilissen" userId="2ec6003d-9598-45e8-91e2-64dcdb4a174f" providerId="ADAL" clId="{B559A98A-C289-4A79-98B3-9B8481B3A72C}" dt="2019-01-24T20:28:54.289" v="225" actId="1076"/>
          <ac:cxnSpMkLst>
            <pc:docMk/>
            <pc:sldMk cId="907790223" sldId="311"/>
            <ac:cxnSpMk id="15" creationId="{A372CCD6-DB43-4FBA-B7DD-3695DF72F875}"/>
          </ac:cxnSpMkLst>
        </pc:cxnChg>
        <pc:cxnChg chg="add mod">
          <ac:chgData name="Koen Gilissen" userId="2ec6003d-9598-45e8-91e2-64dcdb4a174f" providerId="ADAL" clId="{B559A98A-C289-4A79-98B3-9B8481B3A72C}" dt="2019-01-24T20:28:54.289" v="225" actId="1076"/>
          <ac:cxnSpMkLst>
            <pc:docMk/>
            <pc:sldMk cId="907790223" sldId="311"/>
            <ac:cxnSpMk id="16" creationId="{C689D59F-B81F-4212-8BA8-EECD228D12D3}"/>
          </ac:cxnSpMkLst>
        </pc:cxnChg>
      </pc:sldChg>
      <pc:sldChg chg="addSp delSp modSp add">
        <pc:chgData name="Koen Gilissen" userId="2ec6003d-9598-45e8-91e2-64dcdb4a174f" providerId="ADAL" clId="{B559A98A-C289-4A79-98B3-9B8481B3A72C}" dt="2019-01-24T20:37:24.255" v="277" actId="692"/>
        <pc:sldMkLst>
          <pc:docMk/>
          <pc:sldMk cId="3714497601" sldId="312"/>
        </pc:sldMkLst>
        <pc:spChg chg="add del">
          <ac:chgData name="Koen Gilissen" userId="2ec6003d-9598-45e8-91e2-64dcdb4a174f" providerId="ADAL" clId="{B559A98A-C289-4A79-98B3-9B8481B3A72C}" dt="2019-01-24T20:32:29.194" v="237"/>
          <ac:spMkLst>
            <pc:docMk/>
            <pc:sldMk cId="3714497601" sldId="312"/>
            <ac:spMk id="3" creationId="{00000000-0000-0000-0000-000000000000}"/>
          </ac:spMkLst>
        </pc:spChg>
        <pc:spChg chg="del">
          <ac:chgData name="Koen Gilissen" userId="2ec6003d-9598-45e8-91e2-64dcdb4a174f" providerId="ADAL" clId="{B559A98A-C289-4A79-98B3-9B8481B3A72C}" dt="2019-01-24T20:29:50.972" v="227" actId="478"/>
          <ac:spMkLst>
            <pc:docMk/>
            <pc:sldMk cId="3714497601" sldId="312"/>
            <ac:spMk id="17" creationId="{0456AAAF-D36B-425C-A2E2-DB7D997A5C2A}"/>
          </ac:spMkLst>
        </pc:spChg>
        <pc:spChg chg="add mod">
          <ac:chgData name="Koen Gilissen" userId="2ec6003d-9598-45e8-91e2-64dcdb4a174f" providerId="ADAL" clId="{B559A98A-C289-4A79-98B3-9B8481B3A72C}" dt="2019-01-24T20:34:02.236" v="256" actId="1076"/>
          <ac:spMkLst>
            <pc:docMk/>
            <pc:sldMk cId="3714497601" sldId="312"/>
            <ac:spMk id="18" creationId="{DFDC8F68-9D97-45A3-8066-338D7932BEEC}"/>
          </ac:spMkLst>
        </pc:spChg>
        <pc:spChg chg="add del mod">
          <ac:chgData name="Koen Gilissen" userId="2ec6003d-9598-45e8-91e2-64dcdb4a174f" providerId="ADAL" clId="{B559A98A-C289-4A79-98B3-9B8481B3A72C}" dt="2019-01-24T20:32:29.194" v="237"/>
          <ac:spMkLst>
            <pc:docMk/>
            <pc:sldMk cId="3714497601" sldId="312"/>
            <ac:spMk id="19" creationId="{0429BC5D-3024-405E-86CB-24633A3727E5}"/>
          </ac:spMkLst>
        </pc:spChg>
        <pc:spChg chg="add mod">
          <ac:chgData name="Koen Gilissen" userId="2ec6003d-9598-45e8-91e2-64dcdb4a174f" providerId="ADAL" clId="{B559A98A-C289-4A79-98B3-9B8481B3A72C}" dt="2019-01-24T20:34:02.236" v="256" actId="1076"/>
          <ac:spMkLst>
            <pc:docMk/>
            <pc:sldMk cId="3714497601" sldId="312"/>
            <ac:spMk id="20" creationId="{0BBFD2F3-9F26-48D6-A45A-62F8E366F4E9}"/>
          </ac:spMkLst>
        </pc:spChg>
        <pc:spChg chg="add mod">
          <ac:chgData name="Koen Gilissen" userId="2ec6003d-9598-45e8-91e2-64dcdb4a174f" providerId="ADAL" clId="{B559A98A-C289-4A79-98B3-9B8481B3A72C}" dt="2019-01-24T20:34:50.138" v="263" actId="20577"/>
          <ac:spMkLst>
            <pc:docMk/>
            <pc:sldMk cId="3714497601" sldId="312"/>
            <ac:spMk id="21" creationId="{DCED2F83-712F-41FC-A810-999D135942DB}"/>
          </ac:spMkLst>
        </pc:spChg>
        <pc:spChg chg="add mod">
          <ac:chgData name="Koen Gilissen" userId="2ec6003d-9598-45e8-91e2-64dcdb4a174f" providerId="ADAL" clId="{B559A98A-C289-4A79-98B3-9B8481B3A72C}" dt="2019-01-24T20:34:31.710" v="260" actId="1076"/>
          <ac:spMkLst>
            <pc:docMk/>
            <pc:sldMk cId="3714497601" sldId="312"/>
            <ac:spMk id="22" creationId="{1F8B416E-37D9-47CC-9638-3F421FF0A7AE}"/>
          </ac:spMkLst>
        </pc:spChg>
        <pc:spChg chg="add mod">
          <ac:chgData name="Koen Gilissen" userId="2ec6003d-9598-45e8-91e2-64dcdb4a174f" providerId="ADAL" clId="{B559A98A-C289-4A79-98B3-9B8481B3A72C}" dt="2019-01-24T20:34:13.061" v="257" actId="1076"/>
          <ac:spMkLst>
            <pc:docMk/>
            <pc:sldMk cId="3714497601" sldId="312"/>
            <ac:spMk id="23" creationId="{AD4D9747-688E-415E-A216-AB924C2BA610}"/>
          </ac:spMkLst>
        </pc:spChg>
        <pc:spChg chg="add mod">
          <ac:chgData name="Koen Gilissen" userId="2ec6003d-9598-45e8-91e2-64dcdb4a174f" providerId="ADAL" clId="{B559A98A-C289-4A79-98B3-9B8481B3A72C}" dt="2019-01-24T20:34:13.061" v="257" actId="1076"/>
          <ac:spMkLst>
            <pc:docMk/>
            <pc:sldMk cId="3714497601" sldId="312"/>
            <ac:spMk id="24" creationId="{C0BD6C0C-C61F-4D61-B602-784FC7814652}"/>
          </ac:spMkLst>
        </pc:spChg>
        <pc:spChg chg="add del mod">
          <ac:chgData name="Koen Gilissen" userId="2ec6003d-9598-45e8-91e2-64dcdb4a174f" providerId="ADAL" clId="{B559A98A-C289-4A79-98B3-9B8481B3A72C}" dt="2019-01-24T20:35:10.345" v="265" actId="478"/>
          <ac:spMkLst>
            <pc:docMk/>
            <pc:sldMk cId="3714497601" sldId="312"/>
            <ac:spMk id="28" creationId="{10287E2F-7F10-4CA5-9352-19C6B1DECEA0}"/>
          </ac:spMkLst>
        </pc:spChg>
        <pc:spChg chg="add del mod">
          <ac:chgData name="Koen Gilissen" userId="2ec6003d-9598-45e8-91e2-64dcdb4a174f" providerId="ADAL" clId="{B559A98A-C289-4A79-98B3-9B8481B3A72C}" dt="2019-01-24T20:35:27.017" v="267" actId="478"/>
          <ac:spMkLst>
            <pc:docMk/>
            <pc:sldMk cId="3714497601" sldId="312"/>
            <ac:spMk id="29" creationId="{F808EAD2-A862-4008-9E9E-8074F7433727}"/>
          </ac:spMkLst>
        </pc:spChg>
        <pc:spChg chg="add del mod">
          <ac:chgData name="Koen Gilissen" userId="2ec6003d-9598-45e8-91e2-64dcdb4a174f" providerId="ADAL" clId="{B559A98A-C289-4A79-98B3-9B8481B3A72C}" dt="2019-01-24T20:36:00.376" v="269" actId="11529"/>
          <ac:spMkLst>
            <pc:docMk/>
            <pc:sldMk cId="3714497601" sldId="312"/>
            <ac:spMk id="30" creationId="{2B8459F6-A077-4CA1-BD53-3D434C37EE76}"/>
          </ac:spMkLst>
        </pc:spChg>
        <pc:spChg chg="add del mod">
          <ac:chgData name="Koen Gilissen" userId="2ec6003d-9598-45e8-91e2-64dcdb4a174f" providerId="ADAL" clId="{B559A98A-C289-4A79-98B3-9B8481B3A72C}" dt="2019-01-24T20:36:28.688" v="271" actId="11529"/>
          <ac:spMkLst>
            <pc:docMk/>
            <pc:sldMk cId="3714497601" sldId="312"/>
            <ac:spMk id="31" creationId="{7B41B2B4-69FF-40F8-8C39-725795795BB6}"/>
          </ac:spMkLst>
        </pc:spChg>
        <pc:spChg chg="add mod">
          <ac:chgData name="Koen Gilissen" userId="2ec6003d-9598-45e8-91e2-64dcdb4a174f" providerId="ADAL" clId="{B559A98A-C289-4A79-98B3-9B8481B3A72C}" dt="2019-01-24T20:37:24.255" v="277" actId="692"/>
          <ac:spMkLst>
            <pc:docMk/>
            <pc:sldMk cId="3714497601" sldId="312"/>
            <ac:spMk id="32" creationId="{5330FA5A-7618-49BF-AFC5-271E67DE63AC}"/>
          </ac:spMkLst>
        </pc:spChg>
        <pc:cxnChg chg="add mod">
          <ac:chgData name="Koen Gilissen" userId="2ec6003d-9598-45e8-91e2-64dcdb4a174f" providerId="ADAL" clId="{B559A98A-C289-4A79-98B3-9B8481B3A72C}" dt="2019-01-24T20:34:13.061" v="257" actId="1076"/>
          <ac:cxnSpMkLst>
            <pc:docMk/>
            <pc:sldMk cId="3714497601" sldId="312"/>
            <ac:cxnSpMk id="25" creationId="{6394C796-65FA-4B6C-ACD5-48EC3EEBEE73}"/>
          </ac:cxnSpMkLst>
        </pc:cxnChg>
        <pc:cxnChg chg="add mod">
          <ac:chgData name="Koen Gilissen" userId="2ec6003d-9598-45e8-91e2-64dcdb4a174f" providerId="ADAL" clId="{B559A98A-C289-4A79-98B3-9B8481B3A72C}" dt="2019-01-24T20:34:13.061" v="257" actId="1076"/>
          <ac:cxnSpMkLst>
            <pc:docMk/>
            <pc:sldMk cId="3714497601" sldId="312"/>
            <ac:cxnSpMk id="26" creationId="{4A08899C-C5D7-4093-88CD-E8C1BB57F2F2}"/>
          </ac:cxnSpMkLst>
        </pc:cxnChg>
        <pc:cxnChg chg="add mod">
          <ac:chgData name="Koen Gilissen" userId="2ec6003d-9598-45e8-91e2-64dcdb4a174f" providerId="ADAL" clId="{B559A98A-C289-4A79-98B3-9B8481B3A72C}" dt="2019-01-24T20:34:26.309" v="259" actId="1076"/>
          <ac:cxnSpMkLst>
            <pc:docMk/>
            <pc:sldMk cId="3714497601" sldId="312"/>
            <ac:cxnSpMk id="27" creationId="{5F1B9EE7-6582-486D-8696-68D6A3F96EF9}"/>
          </ac:cxnSpMkLst>
        </pc:cxnChg>
      </pc:sldChg>
      <pc:sldChg chg="addSp delSp modSp add">
        <pc:chgData name="Koen Gilissen" userId="2ec6003d-9598-45e8-91e2-64dcdb4a174f" providerId="ADAL" clId="{B559A98A-C289-4A79-98B3-9B8481B3A72C}" dt="2019-02-22T11:11:41.017" v="631" actId="20577"/>
        <pc:sldMkLst>
          <pc:docMk/>
          <pc:sldMk cId="2072155277" sldId="313"/>
        </pc:sldMkLst>
        <pc:spChg chg="mod">
          <ac:chgData name="Koen Gilissen" userId="2ec6003d-9598-45e8-91e2-64dcdb4a174f" providerId="ADAL" clId="{B559A98A-C289-4A79-98B3-9B8481B3A72C}" dt="2019-02-22T10:44:21.838" v="364" actId="20577"/>
          <ac:spMkLst>
            <pc:docMk/>
            <pc:sldMk cId="2072155277" sldId="313"/>
            <ac:spMk id="2" creationId="{A9481A2B-0C18-4909-A9C9-1453B4103BE2}"/>
          </ac:spMkLst>
        </pc:spChg>
        <pc:spChg chg="mod">
          <ac:chgData name="Koen Gilissen" userId="2ec6003d-9598-45e8-91e2-64dcdb4a174f" providerId="ADAL" clId="{B559A98A-C289-4A79-98B3-9B8481B3A72C}" dt="2019-02-22T10:46:19.033" v="426" actId="20577"/>
          <ac:spMkLst>
            <pc:docMk/>
            <pc:sldMk cId="2072155277" sldId="313"/>
            <ac:spMk id="3" creationId="{E4968DCA-9566-456C-BC41-ED7C0BC5EFEF}"/>
          </ac:spMkLst>
        </pc:spChg>
        <pc:spChg chg="add mod">
          <ac:chgData name="Koen Gilissen" userId="2ec6003d-9598-45e8-91e2-64dcdb4a174f" providerId="ADAL" clId="{B559A98A-C289-4A79-98B3-9B8481B3A72C}" dt="2019-02-22T10:46:26.341" v="429" actId="1076"/>
          <ac:spMkLst>
            <pc:docMk/>
            <pc:sldMk cId="2072155277" sldId="313"/>
            <ac:spMk id="6" creationId="{79502C55-F2E5-473D-810C-FF3AEA42A9E1}"/>
          </ac:spMkLst>
        </pc:spChg>
        <pc:spChg chg="add mod">
          <ac:chgData name="Koen Gilissen" userId="2ec6003d-9598-45e8-91e2-64dcdb4a174f" providerId="ADAL" clId="{B559A98A-C289-4A79-98B3-9B8481B3A72C}" dt="2019-02-22T10:46:41.068" v="431" actId="20577"/>
          <ac:spMkLst>
            <pc:docMk/>
            <pc:sldMk cId="2072155277" sldId="313"/>
            <ac:spMk id="7" creationId="{68A8CD53-7420-47F2-B29A-D4932AE148EB}"/>
          </ac:spMkLst>
        </pc:spChg>
        <pc:spChg chg="add mod">
          <ac:chgData name="Koen Gilissen" userId="2ec6003d-9598-45e8-91e2-64dcdb4a174f" providerId="ADAL" clId="{B559A98A-C289-4A79-98B3-9B8481B3A72C}" dt="2019-02-22T10:46:58.217" v="435" actId="1076"/>
          <ac:spMkLst>
            <pc:docMk/>
            <pc:sldMk cId="2072155277" sldId="313"/>
            <ac:spMk id="8" creationId="{34B41C2D-7BD5-47E7-8331-119854C4A789}"/>
          </ac:spMkLst>
        </pc:spChg>
        <pc:spChg chg="add mod">
          <ac:chgData name="Koen Gilissen" userId="2ec6003d-9598-45e8-91e2-64dcdb4a174f" providerId="ADAL" clId="{B559A98A-C289-4A79-98B3-9B8481B3A72C}" dt="2019-02-22T10:47:12.922" v="442" actId="1076"/>
          <ac:spMkLst>
            <pc:docMk/>
            <pc:sldMk cId="2072155277" sldId="313"/>
            <ac:spMk id="9" creationId="{E7A73E38-14A1-45E0-8B36-E94E303E11BB}"/>
          </ac:spMkLst>
        </pc:spChg>
        <pc:spChg chg="add mod">
          <ac:chgData name="Koen Gilissen" userId="2ec6003d-9598-45e8-91e2-64dcdb4a174f" providerId="ADAL" clId="{B559A98A-C289-4A79-98B3-9B8481B3A72C}" dt="2019-02-22T11:11:41.017" v="631" actId="20577"/>
          <ac:spMkLst>
            <pc:docMk/>
            <pc:sldMk cId="2072155277" sldId="313"/>
            <ac:spMk id="10" creationId="{F998F2B4-3C87-4567-A198-04FD06054B1B}"/>
          </ac:spMkLst>
        </pc:spChg>
        <pc:spChg chg="add mod">
          <ac:chgData name="Koen Gilissen" userId="2ec6003d-9598-45e8-91e2-64dcdb4a174f" providerId="ADAL" clId="{B559A98A-C289-4A79-98B3-9B8481B3A72C}" dt="2019-02-22T10:47:40.801" v="446" actId="20577"/>
          <ac:spMkLst>
            <pc:docMk/>
            <pc:sldMk cId="2072155277" sldId="313"/>
            <ac:spMk id="11" creationId="{54532ED3-8F3E-4575-8393-356406C0200D}"/>
          </ac:spMkLst>
        </pc:spChg>
        <pc:spChg chg="add mod">
          <ac:chgData name="Koen Gilissen" userId="2ec6003d-9598-45e8-91e2-64dcdb4a174f" providerId="ADAL" clId="{B559A98A-C289-4A79-98B3-9B8481B3A72C}" dt="2019-02-22T10:47:46.800" v="448" actId="20577"/>
          <ac:spMkLst>
            <pc:docMk/>
            <pc:sldMk cId="2072155277" sldId="313"/>
            <ac:spMk id="12" creationId="{63812AB2-D88D-4D89-8090-5FC287889810}"/>
          </ac:spMkLst>
        </pc:spChg>
        <pc:spChg chg="add del">
          <ac:chgData name="Koen Gilissen" userId="2ec6003d-9598-45e8-91e2-64dcdb4a174f" providerId="ADAL" clId="{B559A98A-C289-4A79-98B3-9B8481B3A72C}" dt="2019-02-22T10:47:58.289" v="450"/>
          <ac:spMkLst>
            <pc:docMk/>
            <pc:sldMk cId="2072155277" sldId="313"/>
            <ac:spMk id="13" creationId="{8C389892-02DC-4C67-A90A-6514EC4F1711}"/>
          </ac:spMkLst>
        </pc:spChg>
        <pc:spChg chg="add del">
          <ac:chgData name="Koen Gilissen" userId="2ec6003d-9598-45e8-91e2-64dcdb4a174f" providerId="ADAL" clId="{B559A98A-C289-4A79-98B3-9B8481B3A72C}" dt="2019-02-22T10:47:58.289" v="450"/>
          <ac:spMkLst>
            <pc:docMk/>
            <pc:sldMk cId="2072155277" sldId="313"/>
            <ac:spMk id="14" creationId="{C9A9E3B9-EDA0-467F-B07D-A70C9DFC3012}"/>
          </ac:spMkLst>
        </pc:spChg>
        <pc:spChg chg="add del">
          <ac:chgData name="Koen Gilissen" userId="2ec6003d-9598-45e8-91e2-64dcdb4a174f" providerId="ADAL" clId="{B559A98A-C289-4A79-98B3-9B8481B3A72C}" dt="2019-02-22T10:47:58.289" v="450"/>
          <ac:spMkLst>
            <pc:docMk/>
            <pc:sldMk cId="2072155277" sldId="313"/>
            <ac:spMk id="15" creationId="{A5AD7493-EB16-4E63-9296-A3ADDBCDFD69}"/>
          </ac:spMkLst>
        </pc:spChg>
        <pc:picChg chg="add del">
          <ac:chgData name="Koen Gilissen" userId="2ec6003d-9598-45e8-91e2-64dcdb4a174f" providerId="ADAL" clId="{B559A98A-C289-4A79-98B3-9B8481B3A72C}" dt="2019-02-22T10:45:03.185" v="387"/>
          <ac:picMkLst>
            <pc:docMk/>
            <pc:sldMk cId="2072155277" sldId="313"/>
            <ac:picMk id="4" creationId="{70253665-C3A4-4C36-B245-8E678A8474F2}"/>
          </ac:picMkLst>
        </pc:picChg>
        <pc:picChg chg="add mod">
          <ac:chgData name="Koen Gilissen" userId="2ec6003d-9598-45e8-91e2-64dcdb4a174f" providerId="ADAL" clId="{B559A98A-C289-4A79-98B3-9B8481B3A72C}" dt="2019-02-22T10:45:20.192" v="389" actId="1076"/>
          <ac:picMkLst>
            <pc:docMk/>
            <pc:sldMk cId="2072155277" sldId="313"/>
            <ac:picMk id="5" creationId="{56E02A69-7F2A-461E-8ED3-51A92D841BEB}"/>
          </ac:picMkLst>
        </pc:picChg>
      </pc:sldChg>
      <pc:sldChg chg="add del">
        <pc:chgData name="Koen Gilissen" userId="2ec6003d-9598-45e8-91e2-64dcdb4a174f" providerId="ADAL" clId="{B559A98A-C289-4A79-98B3-9B8481B3A72C}" dt="2019-02-22T11:40:22.610" v="739" actId="2696"/>
        <pc:sldMkLst>
          <pc:docMk/>
          <pc:sldMk cId="1407084194" sldId="314"/>
        </pc:sldMkLst>
      </pc:sldChg>
      <pc:sldChg chg="add del">
        <pc:chgData name="Koen Gilissen" userId="2ec6003d-9598-45e8-91e2-64dcdb4a174f" providerId="ADAL" clId="{B559A98A-C289-4A79-98B3-9B8481B3A72C}" dt="2019-02-22T11:40:23.130" v="740" actId="2696"/>
        <pc:sldMkLst>
          <pc:docMk/>
          <pc:sldMk cId="3118733353" sldId="315"/>
        </pc:sldMkLst>
      </pc:sldChg>
      <pc:sldChg chg="add del">
        <pc:chgData name="Koen Gilissen" userId="2ec6003d-9598-45e8-91e2-64dcdb4a174f" providerId="ADAL" clId="{B559A98A-C289-4A79-98B3-9B8481B3A72C}" dt="2019-02-22T11:40:23.671" v="741" actId="2696"/>
        <pc:sldMkLst>
          <pc:docMk/>
          <pc:sldMk cId="2521483598" sldId="316"/>
        </pc:sldMkLst>
      </pc:sldChg>
      <pc:sldChg chg="add del">
        <pc:chgData name="Koen Gilissen" userId="2ec6003d-9598-45e8-91e2-64dcdb4a174f" providerId="ADAL" clId="{B559A98A-C289-4A79-98B3-9B8481B3A72C}" dt="2019-02-22T11:40:24.160" v="742" actId="2696"/>
        <pc:sldMkLst>
          <pc:docMk/>
          <pc:sldMk cId="639133320" sldId="317"/>
        </pc:sldMkLst>
      </pc:sldChg>
      <pc:sldChg chg="add del">
        <pc:chgData name="Koen Gilissen" userId="2ec6003d-9598-45e8-91e2-64dcdb4a174f" providerId="ADAL" clId="{B559A98A-C289-4A79-98B3-9B8481B3A72C}" dt="2019-02-22T11:40:24.789" v="743" actId="2696"/>
        <pc:sldMkLst>
          <pc:docMk/>
          <pc:sldMk cId="2742722974" sldId="318"/>
        </pc:sldMkLst>
      </pc:sldChg>
      <pc:sldChg chg="addSp modSp add">
        <pc:chgData name="Koen Gilissen" userId="2ec6003d-9598-45e8-91e2-64dcdb4a174f" providerId="ADAL" clId="{B559A98A-C289-4A79-98B3-9B8481B3A72C}" dt="2019-02-22T10:57:36.364" v="526" actId="1038"/>
        <pc:sldMkLst>
          <pc:docMk/>
          <pc:sldMk cId="4126322767" sldId="319"/>
        </pc:sldMkLst>
        <pc:spChg chg="mod">
          <ac:chgData name="Koen Gilissen" userId="2ec6003d-9598-45e8-91e2-64dcdb4a174f" providerId="ADAL" clId="{B559A98A-C289-4A79-98B3-9B8481B3A72C}" dt="2019-02-22T10:48:13.069" v="453" actId="20577"/>
          <ac:spMkLst>
            <pc:docMk/>
            <pc:sldMk cId="4126322767" sldId="319"/>
            <ac:spMk id="3" creationId="{E4968DCA-9566-456C-BC41-ED7C0BC5EFEF}"/>
          </ac:spMkLst>
        </pc:spChg>
        <pc:spChg chg="mod">
          <ac:chgData name="Koen Gilissen" userId="2ec6003d-9598-45e8-91e2-64dcdb4a174f" providerId="ADAL" clId="{B559A98A-C289-4A79-98B3-9B8481B3A72C}" dt="2019-02-22T10:55:15.887" v="492" actId="20577"/>
          <ac:spMkLst>
            <pc:docMk/>
            <pc:sldMk cId="4126322767" sldId="319"/>
            <ac:spMk id="10" creationId="{F998F2B4-3C87-4567-A198-04FD06054B1B}"/>
          </ac:spMkLst>
        </pc:spChg>
        <pc:spChg chg="add mod">
          <ac:chgData name="Koen Gilissen" userId="2ec6003d-9598-45e8-91e2-64dcdb4a174f" providerId="ADAL" clId="{B559A98A-C289-4A79-98B3-9B8481B3A72C}" dt="2019-02-22T10:48:59.888" v="480" actId="207"/>
          <ac:spMkLst>
            <pc:docMk/>
            <pc:sldMk cId="4126322767" sldId="319"/>
            <ac:spMk id="13" creationId="{DFE44DDA-B3A2-4887-B30D-74E6E4ABA096}"/>
          </ac:spMkLst>
        </pc:spChg>
        <pc:spChg chg="add mod">
          <ac:chgData name="Koen Gilissen" userId="2ec6003d-9598-45e8-91e2-64dcdb4a174f" providerId="ADAL" clId="{B559A98A-C289-4A79-98B3-9B8481B3A72C}" dt="2019-02-22T10:48:42.121" v="477" actId="1076"/>
          <ac:spMkLst>
            <pc:docMk/>
            <pc:sldMk cId="4126322767" sldId="319"/>
            <ac:spMk id="14" creationId="{D5D4A16D-8226-4F22-B37A-935633382FD1}"/>
          </ac:spMkLst>
        </pc:spChg>
        <pc:spChg chg="add mod">
          <ac:chgData name="Koen Gilissen" userId="2ec6003d-9598-45e8-91e2-64dcdb4a174f" providerId="ADAL" clId="{B559A98A-C289-4A79-98B3-9B8481B3A72C}" dt="2019-02-22T10:48:52.884" v="479" actId="20577"/>
          <ac:spMkLst>
            <pc:docMk/>
            <pc:sldMk cId="4126322767" sldId="319"/>
            <ac:spMk id="15" creationId="{FA674591-E53D-4A95-AC00-688521003FB8}"/>
          </ac:spMkLst>
        </pc:spChg>
        <pc:spChg chg="add mod">
          <ac:chgData name="Koen Gilissen" userId="2ec6003d-9598-45e8-91e2-64dcdb4a174f" providerId="ADAL" clId="{B559A98A-C289-4A79-98B3-9B8481B3A72C}" dt="2019-02-22T10:55:22.094" v="493" actId="20577"/>
          <ac:spMkLst>
            <pc:docMk/>
            <pc:sldMk cId="4126322767" sldId="319"/>
            <ac:spMk id="16" creationId="{DECF3667-9785-4F78-B3F7-701BA402BB64}"/>
          </ac:spMkLst>
        </pc:spChg>
        <pc:spChg chg="add mod">
          <ac:chgData name="Koen Gilissen" userId="2ec6003d-9598-45e8-91e2-64dcdb4a174f" providerId="ADAL" clId="{B559A98A-C289-4A79-98B3-9B8481B3A72C}" dt="2019-02-22T10:54:35.865" v="483" actId="20577"/>
          <ac:spMkLst>
            <pc:docMk/>
            <pc:sldMk cId="4126322767" sldId="319"/>
            <ac:spMk id="17" creationId="{9BF2FA20-4A51-4D87-A224-A0D8A957F5F5}"/>
          </ac:spMkLst>
        </pc:spChg>
        <pc:spChg chg="add mod">
          <ac:chgData name="Koen Gilissen" userId="2ec6003d-9598-45e8-91e2-64dcdb4a174f" providerId="ADAL" clId="{B559A98A-C289-4A79-98B3-9B8481B3A72C}" dt="2019-02-22T10:54:41.833" v="485" actId="20577"/>
          <ac:spMkLst>
            <pc:docMk/>
            <pc:sldMk cId="4126322767" sldId="319"/>
            <ac:spMk id="18" creationId="{39D8CB55-B98A-45E7-9A04-E385C63B09FB}"/>
          </ac:spMkLst>
        </pc:spChg>
        <pc:spChg chg="add mod">
          <ac:chgData name="Koen Gilissen" userId="2ec6003d-9598-45e8-91e2-64dcdb4a174f" providerId="ADAL" clId="{B559A98A-C289-4A79-98B3-9B8481B3A72C}" dt="2019-02-22T10:55:25.202" v="495" actId="20577"/>
          <ac:spMkLst>
            <pc:docMk/>
            <pc:sldMk cId="4126322767" sldId="319"/>
            <ac:spMk id="19" creationId="{FCF7592F-1E0A-414D-80BA-09D89A51F181}"/>
          </ac:spMkLst>
        </pc:spChg>
        <pc:spChg chg="add mod">
          <ac:chgData name="Koen Gilissen" userId="2ec6003d-9598-45e8-91e2-64dcdb4a174f" providerId="ADAL" clId="{B559A98A-C289-4A79-98B3-9B8481B3A72C}" dt="2019-02-22T10:57:36.364" v="526" actId="1038"/>
          <ac:spMkLst>
            <pc:docMk/>
            <pc:sldMk cId="4126322767" sldId="319"/>
            <ac:spMk id="20" creationId="{407A9B9B-9501-4139-AFF3-8B8DB7B93828}"/>
          </ac:spMkLst>
        </pc:spChg>
        <pc:spChg chg="add mod">
          <ac:chgData name="Koen Gilissen" userId="2ec6003d-9598-45e8-91e2-64dcdb4a174f" providerId="ADAL" clId="{B559A98A-C289-4A79-98B3-9B8481B3A72C}" dt="2019-02-22T10:54:51.142" v="487" actId="1076"/>
          <ac:spMkLst>
            <pc:docMk/>
            <pc:sldMk cId="4126322767" sldId="319"/>
            <ac:spMk id="21" creationId="{33ABE48D-82B7-4956-95E4-2FD0614A8F8D}"/>
          </ac:spMkLst>
        </pc:spChg>
      </pc:sldChg>
      <pc:sldChg chg="delSp modSp add">
        <pc:chgData name="Koen Gilissen" userId="2ec6003d-9598-45e8-91e2-64dcdb4a174f" providerId="ADAL" clId="{B559A98A-C289-4A79-98B3-9B8481B3A72C}" dt="2019-02-22T11:34:33.042" v="702" actId="5793"/>
        <pc:sldMkLst>
          <pc:docMk/>
          <pc:sldMk cId="910256935" sldId="320"/>
        </pc:sldMkLst>
        <pc:spChg chg="mod">
          <ac:chgData name="Koen Gilissen" userId="2ec6003d-9598-45e8-91e2-64dcdb4a174f" providerId="ADAL" clId="{B559A98A-C289-4A79-98B3-9B8481B3A72C}" dt="2019-02-22T11:34:33.042" v="702" actId="5793"/>
          <ac:spMkLst>
            <pc:docMk/>
            <pc:sldMk cId="910256935" sldId="320"/>
            <ac:spMk id="3" creationId="{E4968DCA-9566-456C-BC41-ED7C0BC5EFEF}"/>
          </ac:spMkLst>
        </pc:spChg>
        <pc:spChg chg="del">
          <ac:chgData name="Koen Gilissen" userId="2ec6003d-9598-45e8-91e2-64dcdb4a174f" providerId="ADAL" clId="{B559A98A-C289-4A79-98B3-9B8481B3A72C}" dt="2019-02-22T10:58:03.063" v="533" actId="478"/>
          <ac:spMkLst>
            <pc:docMk/>
            <pc:sldMk cId="910256935" sldId="320"/>
            <ac:spMk id="13" creationId="{DFE44DDA-B3A2-4887-B30D-74E6E4ABA096}"/>
          </ac:spMkLst>
        </pc:spChg>
        <pc:spChg chg="del">
          <ac:chgData name="Koen Gilissen" userId="2ec6003d-9598-45e8-91e2-64dcdb4a174f" providerId="ADAL" clId="{B559A98A-C289-4A79-98B3-9B8481B3A72C}" dt="2019-02-22T10:57:58.670" v="530" actId="478"/>
          <ac:spMkLst>
            <pc:docMk/>
            <pc:sldMk cId="910256935" sldId="320"/>
            <ac:spMk id="14" creationId="{D5D4A16D-8226-4F22-B37A-935633382FD1}"/>
          </ac:spMkLst>
        </pc:spChg>
        <pc:spChg chg="del">
          <ac:chgData name="Koen Gilissen" userId="2ec6003d-9598-45e8-91e2-64dcdb4a174f" providerId="ADAL" clId="{B559A98A-C289-4A79-98B3-9B8481B3A72C}" dt="2019-02-22T10:58:05.982" v="536" actId="478"/>
          <ac:spMkLst>
            <pc:docMk/>
            <pc:sldMk cId="910256935" sldId="320"/>
            <ac:spMk id="15" creationId="{FA674591-E53D-4A95-AC00-688521003FB8}"/>
          </ac:spMkLst>
        </pc:spChg>
        <pc:spChg chg="del">
          <ac:chgData name="Koen Gilissen" userId="2ec6003d-9598-45e8-91e2-64dcdb4a174f" providerId="ADAL" clId="{B559A98A-C289-4A79-98B3-9B8481B3A72C}" dt="2019-02-22T10:58:03.694" v="534" actId="478"/>
          <ac:spMkLst>
            <pc:docMk/>
            <pc:sldMk cId="910256935" sldId="320"/>
            <ac:spMk id="16" creationId="{DECF3667-9785-4F78-B3F7-701BA402BB64}"/>
          </ac:spMkLst>
        </pc:spChg>
        <pc:spChg chg="del">
          <ac:chgData name="Koen Gilissen" userId="2ec6003d-9598-45e8-91e2-64dcdb4a174f" providerId="ADAL" clId="{B559A98A-C289-4A79-98B3-9B8481B3A72C}" dt="2019-02-22T10:58:00.317" v="531" actId="478"/>
          <ac:spMkLst>
            <pc:docMk/>
            <pc:sldMk cId="910256935" sldId="320"/>
            <ac:spMk id="17" creationId="{9BF2FA20-4A51-4D87-A224-A0D8A957F5F5}"/>
          </ac:spMkLst>
        </pc:spChg>
        <pc:spChg chg="del">
          <ac:chgData name="Koen Gilissen" userId="2ec6003d-9598-45e8-91e2-64dcdb4a174f" providerId="ADAL" clId="{B559A98A-C289-4A79-98B3-9B8481B3A72C}" dt="2019-02-22T10:58:07.658" v="537" actId="478"/>
          <ac:spMkLst>
            <pc:docMk/>
            <pc:sldMk cId="910256935" sldId="320"/>
            <ac:spMk id="18" creationId="{39D8CB55-B98A-45E7-9A04-E385C63B09FB}"/>
          </ac:spMkLst>
        </pc:spChg>
        <pc:spChg chg="del">
          <ac:chgData name="Koen Gilissen" userId="2ec6003d-9598-45e8-91e2-64dcdb4a174f" providerId="ADAL" clId="{B559A98A-C289-4A79-98B3-9B8481B3A72C}" dt="2019-02-22T10:58:04.317" v="535" actId="478"/>
          <ac:spMkLst>
            <pc:docMk/>
            <pc:sldMk cId="910256935" sldId="320"/>
            <ac:spMk id="19" creationId="{FCF7592F-1E0A-414D-80BA-09D89A51F181}"/>
          </ac:spMkLst>
        </pc:spChg>
        <pc:spChg chg="del">
          <ac:chgData name="Koen Gilissen" userId="2ec6003d-9598-45e8-91e2-64dcdb4a174f" providerId="ADAL" clId="{B559A98A-C289-4A79-98B3-9B8481B3A72C}" dt="2019-02-22T10:58:02.112" v="532" actId="478"/>
          <ac:spMkLst>
            <pc:docMk/>
            <pc:sldMk cId="910256935" sldId="320"/>
            <ac:spMk id="20" creationId="{407A9B9B-9501-4139-AFF3-8B8DB7B93828}"/>
          </ac:spMkLst>
        </pc:spChg>
        <pc:spChg chg="del">
          <ac:chgData name="Koen Gilissen" userId="2ec6003d-9598-45e8-91e2-64dcdb4a174f" providerId="ADAL" clId="{B559A98A-C289-4A79-98B3-9B8481B3A72C}" dt="2019-02-22T10:58:09.719" v="538" actId="478"/>
          <ac:spMkLst>
            <pc:docMk/>
            <pc:sldMk cId="910256935" sldId="320"/>
            <ac:spMk id="21" creationId="{33ABE48D-82B7-4956-95E4-2FD0614A8F8D}"/>
          </ac:spMkLst>
        </pc:spChg>
      </pc:sldChg>
      <pc:sldChg chg="addSp delSp modSp add del">
        <pc:chgData name="Koen Gilissen" userId="2ec6003d-9598-45e8-91e2-64dcdb4a174f" providerId="ADAL" clId="{B559A98A-C289-4A79-98B3-9B8481B3A72C}" dt="2019-02-22T11:28:50.193" v="663" actId="2696"/>
        <pc:sldMkLst>
          <pc:docMk/>
          <pc:sldMk cId="3449736191" sldId="321"/>
        </pc:sldMkLst>
        <pc:spChg chg="mod">
          <ac:chgData name="Koen Gilissen" userId="2ec6003d-9598-45e8-91e2-64dcdb4a174f" providerId="ADAL" clId="{B559A98A-C289-4A79-98B3-9B8481B3A72C}" dt="2019-02-22T11:05:13.612" v="557" actId="20577"/>
          <ac:spMkLst>
            <pc:docMk/>
            <pc:sldMk cId="3449736191" sldId="321"/>
            <ac:spMk id="3" creationId="{E4968DCA-9566-456C-BC41-ED7C0BC5EFEF}"/>
          </ac:spMkLst>
        </pc:spChg>
        <pc:spChg chg="mod">
          <ac:chgData name="Koen Gilissen" userId="2ec6003d-9598-45e8-91e2-64dcdb4a174f" providerId="ADAL" clId="{B559A98A-C289-4A79-98B3-9B8481B3A72C}" dt="2019-02-22T11:11:34.330" v="630" actId="20577"/>
          <ac:spMkLst>
            <pc:docMk/>
            <pc:sldMk cId="3449736191" sldId="321"/>
            <ac:spMk id="10" creationId="{F998F2B4-3C87-4567-A198-04FD06054B1B}"/>
          </ac:spMkLst>
        </pc:spChg>
        <pc:spChg chg="add mod">
          <ac:chgData name="Koen Gilissen" userId="2ec6003d-9598-45e8-91e2-64dcdb4a174f" providerId="ADAL" clId="{B559A98A-C289-4A79-98B3-9B8481B3A72C}" dt="2019-02-22T10:59:58.345" v="549" actId="20577"/>
          <ac:spMkLst>
            <pc:docMk/>
            <pc:sldMk cId="3449736191" sldId="321"/>
            <ac:spMk id="13" creationId="{CA4F440A-4121-44BD-A2D8-A60BACF843F8}"/>
          </ac:spMkLst>
        </pc:spChg>
        <pc:spChg chg="add mod">
          <ac:chgData name="Koen Gilissen" userId="2ec6003d-9598-45e8-91e2-64dcdb4a174f" providerId="ADAL" clId="{B559A98A-C289-4A79-98B3-9B8481B3A72C}" dt="2019-02-22T11:05:25.065" v="558" actId="20577"/>
          <ac:spMkLst>
            <pc:docMk/>
            <pc:sldMk cId="3449736191" sldId="321"/>
            <ac:spMk id="14" creationId="{D6ACD176-385C-4AB4-885E-ACC2E34A923C}"/>
          </ac:spMkLst>
        </pc:spChg>
        <pc:spChg chg="add mod">
          <ac:chgData name="Koen Gilissen" userId="2ec6003d-9598-45e8-91e2-64dcdb4a174f" providerId="ADAL" clId="{B559A98A-C289-4A79-98B3-9B8481B3A72C}" dt="2019-02-22T11:00:02.328" v="551" actId="20577"/>
          <ac:spMkLst>
            <pc:docMk/>
            <pc:sldMk cId="3449736191" sldId="321"/>
            <ac:spMk id="15" creationId="{4EB34CFC-6516-441B-86CE-66083FE49982}"/>
          </ac:spMkLst>
        </pc:spChg>
        <pc:spChg chg="add mod">
          <ac:chgData name="Koen Gilissen" userId="2ec6003d-9598-45e8-91e2-64dcdb4a174f" providerId="ADAL" clId="{B559A98A-C289-4A79-98B3-9B8481B3A72C}" dt="2019-02-22T11:05:32.260" v="560" actId="1076"/>
          <ac:spMkLst>
            <pc:docMk/>
            <pc:sldMk cId="3449736191" sldId="321"/>
            <ac:spMk id="16" creationId="{119D4F68-4977-4983-8D1D-230E7FAF8308}"/>
          </ac:spMkLst>
        </pc:spChg>
        <pc:spChg chg="add mod">
          <ac:chgData name="Koen Gilissen" userId="2ec6003d-9598-45e8-91e2-64dcdb4a174f" providerId="ADAL" clId="{B559A98A-C289-4A79-98B3-9B8481B3A72C}" dt="2019-02-22T11:05:32.260" v="560" actId="1076"/>
          <ac:spMkLst>
            <pc:docMk/>
            <pc:sldMk cId="3449736191" sldId="321"/>
            <ac:spMk id="17" creationId="{047BC9CE-8E29-4FF8-8DD6-7756360C5873}"/>
          </ac:spMkLst>
        </pc:spChg>
        <pc:spChg chg="add mod">
          <ac:chgData name="Koen Gilissen" userId="2ec6003d-9598-45e8-91e2-64dcdb4a174f" providerId="ADAL" clId="{B559A98A-C289-4A79-98B3-9B8481B3A72C}" dt="2019-02-22T11:05:40.327" v="562" actId="20577"/>
          <ac:spMkLst>
            <pc:docMk/>
            <pc:sldMk cId="3449736191" sldId="321"/>
            <ac:spMk id="18" creationId="{67CBEBF8-E008-4AF5-8F93-CF92C137CCB1}"/>
          </ac:spMkLst>
        </pc:spChg>
        <pc:spChg chg="add mod">
          <ac:chgData name="Koen Gilissen" userId="2ec6003d-9598-45e8-91e2-64dcdb4a174f" providerId="ADAL" clId="{B559A98A-C289-4A79-98B3-9B8481B3A72C}" dt="2019-02-22T11:05:32.260" v="560" actId="1076"/>
          <ac:spMkLst>
            <pc:docMk/>
            <pc:sldMk cId="3449736191" sldId="321"/>
            <ac:spMk id="19" creationId="{B682F649-EF84-4875-BC75-8F47A0FCDE89}"/>
          </ac:spMkLst>
        </pc:spChg>
        <pc:spChg chg="add mod">
          <ac:chgData name="Koen Gilissen" userId="2ec6003d-9598-45e8-91e2-64dcdb4a174f" providerId="ADAL" clId="{B559A98A-C289-4A79-98B3-9B8481B3A72C}" dt="2019-02-22T11:05:32.260" v="560" actId="1076"/>
          <ac:spMkLst>
            <pc:docMk/>
            <pc:sldMk cId="3449736191" sldId="321"/>
            <ac:spMk id="20" creationId="{8F656735-8709-42F7-82C7-46CCDF27A971}"/>
          </ac:spMkLst>
        </pc:spChg>
        <pc:spChg chg="add mod">
          <ac:chgData name="Koen Gilissen" userId="2ec6003d-9598-45e8-91e2-64dcdb4a174f" providerId="ADAL" clId="{B559A98A-C289-4A79-98B3-9B8481B3A72C}" dt="2019-02-22T11:05:45.741" v="564" actId="20577"/>
          <ac:spMkLst>
            <pc:docMk/>
            <pc:sldMk cId="3449736191" sldId="321"/>
            <ac:spMk id="21" creationId="{A0AE3DB7-40CD-4277-85C7-31EC4C541288}"/>
          </ac:spMkLst>
        </pc:spChg>
        <pc:spChg chg="add mod">
          <ac:chgData name="Koen Gilissen" userId="2ec6003d-9598-45e8-91e2-64dcdb4a174f" providerId="ADAL" clId="{B559A98A-C289-4A79-98B3-9B8481B3A72C}" dt="2019-02-22T11:05:32.260" v="560" actId="1076"/>
          <ac:spMkLst>
            <pc:docMk/>
            <pc:sldMk cId="3449736191" sldId="321"/>
            <ac:spMk id="22" creationId="{B6D3494C-26CA-4167-ACB4-083FBB327712}"/>
          </ac:spMkLst>
        </pc:spChg>
        <pc:spChg chg="add mod">
          <ac:chgData name="Koen Gilissen" userId="2ec6003d-9598-45e8-91e2-64dcdb4a174f" providerId="ADAL" clId="{B559A98A-C289-4A79-98B3-9B8481B3A72C}" dt="2019-02-22T11:05:32.260" v="560" actId="1076"/>
          <ac:spMkLst>
            <pc:docMk/>
            <pc:sldMk cId="3449736191" sldId="321"/>
            <ac:spMk id="23" creationId="{B9EFB402-B828-49D3-9270-36A22A7A074C}"/>
          </ac:spMkLst>
        </pc:spChg>
        <pc:spChg chg="add mod">
          <ac:chgData name="Koen Gilissen" userId="2ec6003d-9598-45e8-91e2-64dcdb4a174f" providerId="ADAL" clId="{B559A98A-C289-4A79-98B3-9B8481B3A72C}" dt="2019-02-22T11:05:32.260" v="560" actId="1076"/>
          <ac:spMkLst>
            <pc:docMk/>
            <pc:sldMk cId="3449736191" sldId="321"/>
            <ac:spMk id="24" creationId="{4B53AD31-4FCE-4517-A321-0F31A38C87D6}"/>
          </ac:spMkLst>
        </pc:spChg>
        <pc:picChg chg="add mod">
          <ac:chgData name="Koen Gilissen" userId="2ec6003d-9598-45e8-91e2-64dcdb4a174f" providerId="ADAL" clId="{B559A98A-C289-4A79-98B3-9B8481B3A72C}" dt="2019-02-22T10:59:26.515" v="542" actId="1076"/>
          <ac:picMkLst>
            <pc:docMk/>
            <pc:sldMk cId="3449736191" sldId="321"/>
            <ac:picMk id="4" creationId="{0ACAEFE9-C3BE-44C4-818A-578FD05876D1}"/>
          </ac:picMkLst>
        </pc:picChg>
        <pc:picChg chg="del">
          <ac:chgData name="Koen Gilissen" userId="2ec6003d-9598-45e8-91e2-64dcdb4a174f" providerId="ADAL" clId="{B559A98A-C289-4A79-98B3-9B8481B3A72C}" dt="2019-02-22T10:59:22.645" v="540" actId="478"/>
          <ac:picMkLst>
            <pc:docMk/>
            <pc:sldMk cId="3449736191" sldId="321"/>
            <ac:picMk id="5" creationId="{56E02A69-7F2A-461E-8ED3-51A92D841BEB}"/>
          </ac:picMkLst>
        </pc:picChg>
        <pc:picChg chg="add del mod modCrop">
          <ac:chgData name="Koen Gilissen" userId="2ec6003d-9598-45e8-91e2-64dcdb4a174f" providerId="ADAL" clId="{B559A98A-C289-4A79-98B3-9B8481B3A72C}" dt="2019-02-22T11:28:29.698" v="662"/>
          <ac:picMkLst>
            <pc:docMk/>
            <pc:sldMk cId="3449736191" sldId="321"/>
            <ac:picMk id="1026" creationId="{434AE7A9-4F09-47FB-947E-1107A0618295}"/>
          </ac:picMkLst>
        </pc:picChg>
      </pc:sldChg>
      <pc:sldChg chg="add del">
        <pc:chgData name="Koen Gilissen" userId="2ec6003d-9598-45e8-91e2-64dcdb4a174f" providerId="ADAL" clId="{B559A98A-C289-4A79-98B3-9B8481B3A72C}" dt="2019-02-22T11:00:14.158" v="552" actId="2696"/>
        <pc:sldMkLst>
          <pc:docMk/>
          <pc:sldMk cId="2928927094" sldId="322"/>
        </pc:sldMkLst>
      </pc:sldChg>
      <pc:sldChg chg="addSp delSp modSp add">
        <pc:chgData name="Koen Gilissen" userId="2ec6003d-9598-45e8-91e2-64dcdb4a174f" providerId="ADAL" clId="{B559A98A-C289-4A79-98B3-9B8481B3A72C}" dt="2019-02-22T11:38:03.954" v="711" actId="1076"/>
        <pc:sldMkLst>
          <pc:docMk/>
          <pc:sldMk cId="3405728141" sldId="322"/>
        </pc:sldMkLst>
        <pc:spChg chg="mod">
          <ac:chgData name="Koen Gilissen" userId="2ec6003d-9598-45e8-91e2-64dcdb4a174f" providerId="ADAL" clId="{B559A98A-C289-4A79-98B3-9B8481B3A72C}" dt="2019-02-22T11:37:54.698" v="709" actId="20577"/>
          <ac:spMkLst>
            <pc:docMk/>
            <pc:sldMk cId="3405728141" sldId="322"/>
            <ac:spMk id="3" creationId="{E4968DCA-9566-456C-BC41-ED7C0BC5EFEF}"/>
          </ac:spMkLst>
        </pc:spChg>
        <pc:spChg chg="mod">
          <ac:chgData name="Koen Gilissen" userId="2ec6003d-9598-45e8-91e2-64dcdb4a174f" providerId="ADAL" clId="{B559A98A-C289-4A79-98B3-9B8481B3A72C}" dt="2019-02-22T11:11:29.974" v="629" actId="20577"/>
          <ac:spMkLst>
            <pc:docMk/>
            <pc:sldMk cId="3405728141" sldId="322"/>
            <ac:spMk id="10" creationId="{F998F2B4-3C87-4567-A198-04FD06054B1B}"/>
          </ac:spMkLst>
        </pc:spChg>
        <pc:spChg chg="mod">
          <ac:chgData name="Koen Gilissen" userId="2ec6003d-9598-45e8-91e2-64dcdb4a174f" providerId="ADAL" clId="{B559A98A-C289-4A79-98B3-9B8481B3A72C}" dt="2019-02-22T11:10:17.673" v="593" actId="20577"/>
          <ac:spMkLst>
            <pc:docMk/>
            <pc:sldMk cId="3405728141" sldId="322"/>
            <ac:spMk id="13" creationId="{CA4F440A-4121-44BD-A2D8-A60BACF843F8}"/>
          </ac:spMkLst>
        </pc:spChg>
        <pc:spChg chg="del">
          <ac:chgData name="Koen Gilissen" userId="2ec6003d-9598-45e8-91e2-64dcdb4a174f" providerId="ADAL" clId="{B559A98A-C289-4A79-98B3-9B8481B3A72C}" dt="2019-02-22T11:06:15.579" v="570" actId="478"/>
          <ac:spMkLst>
            <pc:docMk/>
            <pc:sldMk cId="3405728141" sldId="322"/>
            <ac:spMk id="16" creationId="{119D4F68-4977-4983-8D1D-230E7FAF8308}"/>
          </ac:spMkLst>
        </pc:spChg>
        <pc:spChg chg="del">
          <ac:chgData name="Koen Gilissen" userId="2ec6003d-9598-45e8-91e2-64dcdb4a174f" providerId="ADAL" clId="{B559A98A-C289-4A79-98B3-9B8481B3A72C}" dt="2019-02-22T11:06:15.579" v="570" actId="478"/>
          <ac:spMkLst>
            <pc:docMk/>
            <pc:sldMk cId="3405728141" sldId="322"/>
            <ac:spMk id="17" creationId="{047BC9CE-8E29-4FF8-8DD6-7756360C5873}"/>
          </ac:spMkLst>
        </pc:spChg>
        <pc:spChg chg="del">
          <ac:chgData name="Koen Gilissen" userId="2ec6003d-9598-45e8-91e2-64dcdb4a174f" providerId="ADAL" clId="{B559A98A-C289-4A79-98B3-9B8481B3A72C}" dt="2019-02-22T11:06:15.579" v="570" actId="478"/>
          <ac:spMkLst>
            <pc:docMk/>
            <pc:sldMk cId="3405728141" sldId="322"/>
            <ac:spMk id="18" creationId="{67CBEBF8-E008-4AF5-8F93-CF92C137CCB1}"/>
          </ac:spMkLst>
        </pc:spChg>
        <pc:spChg chg="del">
          <ac:chgData name="Koen Gilissen" userId="2ec6003d-9598-45e8-91e2-64dcdb4a174f" providerId="ADAL" clId="{B559A98A-C289-4A79-98B3-9B8481B3A72C}" dt="2019-02-22T11:06:15.579" v="570" actId="478"/>
          <ac:spMkLst>
            <pc:docMk/>
            <pc:sldMk cId="3405728141" sldId="322"/>
            <ac:spMk id="19" creationId="{B682F649-EF84-4875-BC75-8F47A0FCDE89}"/>
          </ac:spMkLst>
        </pc:spChg>
        <pc:spChg chg="del">
          <ac:chgData name="Koen Gilissen" userId="2ec6003d-9598-45e8-91e2-64dcdb4a174f" providerId="ADAL" clId="{B559A98A-C289-4A79-98B3-9B8481B3A72C}" dt="2019-02-22T11:06:15.579" v="570" actId="478"/>
          <ac:spMkLst>
            <pc:docMk/>
            <pc:sldMk cId="3405728141" sldId="322"/>
            <ac:spMk id="20" creationId="{8F656735-8709-42F7-82C7-46CCDF27A971}"/>
          </ac:spMkLst>
        </pc:spChg>
        <pc:spChg chg="del">
          <ac:chgData name="Koen Gilissen" userId="2ec6003d-9598-45e8-91e2-64dcdb4a174f" providerId="ADAL" clId="{B559A98A-C289-4A79-98B3-9B8481B3A72C}" dt="2019-02-22T11:06:15.579" v="570" actId="478"/>
          <ac:spMkLst>
            <pc:docMk/>
            <pc:sldMk cId="3405728141" sldId="322"/>
            <ac:spMk id="21" creationId="{A0AE3DB7-40CD-4277-85C7-31EC4C541288}"/>
          </ac:spMkLst>
        </pc:spChg>
        <pc:spChg chg="del">
          <ac:chgData name="Koen Gilissen" userId="2ec6003d-9598-45e8-91e2-64dcdb4a174f" providerId="ADAL" clId="{B559A98A-C289-4A79-98B3-9B8481B3A72C}" dt="2019-02-22T11:06:15.579" v="570" actId="478"/>
          <ac:spMkLst>
            <pc:docMk/>
            <pc:sldMk cId="3405728141" sldId="322"/>
            <ac:spMk id="22" creationId="{B6D3494C-26CA-4167-ACB4-083FBB327712}"/>
          </ac:spMkLst>
        </pc:spChg>
        <pc:spChg chg="del">
          <ac:chgData name="Koen Gilissen" userId="2ec6003d-9598-45e8-91e2-64dcdb4a174f" providerId="ADAL" clId="{B559A98A-C289-4A79-98B3-9B8481B3A72C}" dt="2019-02-22T11:06:15.579" v="570" actId="478"/>
          <ac:spMkLst>
            <pc:docMk/>
            <pc:sldMk cId="3405728141" sldId="322"/>
            <ac:spMk id="23" creationId="{B9EFB402-B828-49D3-9270-36A22A7A074C}"/>
          </ac:spMkLst>
        </pc:spChg>
        <pc:spChg chg="del">
          <ac:chgData name="Koen Gilissen" userId="2ec6003d-9598-45e8-91e2-64dcdb4a174f" providerId="ADAL" clId="{B559A98A-C289-4A79-98B3-9B8481B3A72C}" dt="2019-02-22T11:06:15.579" v="570" actId="478"/>
          <ac:spMkLst>
            <pc:docMk/>
            <pc:sldMk cId="3405728141" sldId="322"/>
            <ac:spMk id="24" creationId="{4B53AD31-4FCE-4517-A321-0F31A38C87D6}"/>
          </ac:spMkLst>
        </pc:spChg>
        <pc:spChg chg="add del mod">
          <ac:chgData name="Koen Gilissen" userId="2ec6003d-9598-45e8-91e2-64dcdb4a174f" providerId="ADAL" clId="{B559A98A-C289-4A79-98B3-9B8481B3A72C}" dt="2019-02-22T11:14:08.114" v="640" actId="478"/>
          <ac:spMkLst>
            <pc:docMk/>
            <pc:sldMk cId="3405728141" sldId="322"/>
            <ac:spMk id="25" creationId="{EEE7560E-DF93-47FD-AE73-7F2102077557}"/>
          </ac:spMkLst>
        </pc:spChg>
        <pc:spChg chg="add del mod">
          <ac:chgData name="Koen Gilissen" userId="2ec6003d-9598-45e8-91e2-64dcdb4a174f" providerId="ADAL" clId="{B559A98A-C289-4A79-98B3-9B8481B3A72C}" dt="2019-02-22T11:14:06.687" v="639" actId="478"/>
          <ac:spMkLst>
            <pc:docMk/>
            <pc:sldMk cId="3405728141" sldId="322"/>
            <ac:spMk id="26" creationId="{D749AC53-D66F-4543-8157-CE669802BE8F}"/>
          </ac:spMkLst>
        </pc:spChg>
        <pc:spChg chg="add del">
          <ac:chgData name="Koen Gilissen" userId="2ec6003d-9598-45e8-91e2-64dcdb4a174f" providerId="ADAL" clId="{B559A98A-C289-4A79-98B3-9B8481B3A72C}" dt="2019-02-22T11:14:10.130" v="641" actId="478"/>
          <ac:spMkLst>
            <pc:docMk/>
            <pc:sldMk cId="3405728141" sldId="322"/>
            <ac:spMk id="27" creationId="{9642BEF6-43F4-488A-8176-2D6BAE931B7C}"/>
          </ac:spMkLst>
        </pc:spChg>
        <pc:spChg chg="add del mod">
          <ac:chgData name="Koen Gilissen" userId="2ec6003d-9598-45e8-91e2-64dcdb4a174f" providerId="ADAL" clId="{B559A98A-C289-4A79-98B3-9B8481B3A72C}" dt="2019-02-22T11:14:15.487" v="644" actId="478"/>
          <ac:spMkLst>
            <pc:docMk/>
            <pc:sldMk cId="3405728141" sldId="322"/>
            <ac:spMk id="28" creationId="{5BB6627A-FA76-4084-BDFC-7AB0BB0D5FFE}"/>
          </ac:spMkLst>
        </pc:spChg>
        <pc:spChg chg="add del mod">
          <ac:chgData name="Koen Gilissen" userId="2ec6003d-9598-45e8-91e2-64dcdb4a174f" providerId="ADAL" clId="{B559A98A-C289-4A79-98B3-9B8481B3A72C}" dt="2019-02-22T11:14:11.764" v="642" actId="478"/>
          <ac:spMkLst>
            <pc:docMk/>
            <pc:sldMk cId="3405728141" sldId="322"/>
            <ac:spMk id="29" creationId="{98A07AC7-C878-4007-9192-CAEB87F38D49}"/>
          </ac:spMkLst>
        </pc:spChg>
        <pc:spChg chg="add del">
          <ac:chgData name="Koen Gilissen" userId="2ec6003d-9598-45e8-91e2-64dcdb4a174f" providerId="ADAL" clId="{B559A98A-C289-4A79-98B3-9B8481B3A72C}" dt="2019-02-22T11:14:17.215" v="645" actId="478"/>
          <ac:spMkLst>
            <pc:docMk/>
            <pc:sldMk cId="3405728141" sldId="322"/>
            <ac:spMk id="30" creationId="{91AC9E67-F62A-4B44-A59C-C4A8AA0CAA65}"/>
          </ac:spMkLst>
        </pc:spChg>
        <pc:spChg chg="add del">
          <ac:chgData name="Koen Gilissen" userId="2ec6003d-9598-45e8-91e2-64dcdb4a174f" providerId="ADAL" clId="{B559A98A-C289-4A79-98B3-9B8481B3A72C}" dt="2019-02-22T11:14:21.476" v="647" actId="478"/>
          <ac:spMkLst>
            <pc:docMk/>
            <pc:sldMk cId="3405728141" sldId="322"/>
            <ac:spMk id="31" creationId="{6886DA4D-1B5B-42E2-A5FA-ECEC64E6B78D}"/>
          </ac:spMkLst>
        </pc:spChg>
        <pc:spChg chg="add del">
          <ac:chgData name="Koen Gilissen" userId="2ec6003d-9598-45e8-91e2-64dcdb4a174f" providerId="ADAL" clId="{B559A98A-C289-4A79-98B3-9B8481B3A72C}" dt="2019-02-22T11:14:14.772" v="643" actId="478"/>
          <ac:spMkLst>
            <pc:docMk/>
            <pc:sldMk cId="3405728141" sldId="322"/>
            <ac:spMk id="32" creationId="{ADA4F2F0-BE56-4597-A509-A4B97BE7D6FE}"/>
          </ac:spMkLst>
        </pc:spChg>
        <pc:spChg chg="add del">
          <ac:chgData name="Koen Gilissen" userId="2ec6003d-9598-45e8-91e2-64dcdb4a174f" providerId="ADAL" clId="{B559A98A-C289-4A79-98B3-9B8481B3A72C}" dt="2019-02-22T11:14:19.006" v="646" actId="478"/>
          <ac:spMkLst>
            <pc:docMk/>
            <pc:sldMk cId="3405728141" sldId="322"/>
            <ac:spMk id="33" creationId="{BD7CA834-3513-4A89-8A2F-FFB753C117F0}"/>
          </ac:spMkLst>
        </pc:spChg>
        <pc:picChg chg="del">
          <ac:chgData name="Koen Gilissen" userId="2ec6003d-9598-45e8-91e2-64dcdb4a174f" providerId="ADAL" clId="{B559A98A-C289-4A79-98B3-9B8481B3A72C}" dt="2019-02-22T11:09:50.638" v="572" actId="478"/>
          <ac:picMkLst>
            <pc:docMk/>
            <pc:sldMk cId="3405728141" sldId="322"/>
            <ac:picMk id="4" creationId="{0ACAEFE9-C3BE-44C4-818A-578FD05876D1}"/>
          </ac:picMkLst>
        </pc:picChg>
        <pc:picChg chg="add del mod">
          <ac:chgData name="Koen Gilissen" userId="2ec6003d-9598-45e8-91e2-64dcdb4a174f" providerId="ADAL" clId="{B559A98A-C289-4A79-98B3-9B8481B3A72C}" dt="2019-02-22T11:37:48.710" v="704" actId="478"/>
          <ac:picMkLst>
            <pc:docMk/>
            <pc:sldMk cId="3405728141" sldId="322"/>
            <ac:picMk id="5" creationId="{DC7A05FF-7F3D-4A96-8F5B-FC7344BAE3EA}"/>
          </ac:picMkLst>
        </pc:picChg>
        <pc:picChg chg="add">
          <ac:chgData name="Koen Gilissen" userId="2ec6003d-9598-45e8-91e2-64dcdb4a174f" providerId="ADAL" clId="{B559A98A-C289-4A79-98B3-9B8481B3A72C}" dt="2019-02-22T11:28:58.678" v="664"/>
          <ac:picMkLst>
            <pc:docMk/>
            <pc:sldMk cId="3405728141" sldId="322"/>
            <ac:picMk id="34" creationId="{0E254B04-AC73-4059-868E-6DF6668DE577}"/>
          </ac:picMkLst>
        </pc:picChg>
        <pc:picChg chg="add mod">
          <ac:chgData name="Koen Gilissen" userId="2ec6003d-9598-45e8-91e2-64dcdb4a174f" providerId="ADAL" clId="{B559A98A-C289-4A79-98B3-9B8481B3A72C}" dt="2019-02-22T11:38:03.954" v="711" actId="1076"/>
          <ac:picMkLst>
            <pc:docMk/>
            <pc:sldMk cId="3405728141" sldId="322"/>
            <ac:picMk id="35" creationId="{17F24E98-14F8-42A1-84B9-D6AD739530A2}"/>
          </ac:picMkLst>
        </pc:picChg>
      </pc:sldChg>
      <pc:sldChg chg="add del">
        <pc:chgData name="Koen Gilissen" userId="2ec6003d-9598-45e8-91e2-64dcdb4a174f" providerId="ADAL" clId="{B559A98A-C289-4A79-98B3-9B8481B3A72C}" dt="2019-02-22T11:00:15.442" v="553" actId="2696"/>
        <pc:sldMkLst>
          <pc:docMk/>
          <pc:sldMk cId="1013658467" sldId="323"/>
        </pc:sldMkLst>
      </pc:sldChg>
      <pc:sldChg chg="add">
        <pc:chgData name="Koen Gilissen" userId="2ec6003d-9598-45e8-91e2-64dcdb4a174f" providerId="ADAL" clId="{B559A98A-C289-4A79-98B3-9B8481B3A72C}" dt="2019-02-22T11:12:14.416" v="632"/>
        <pc:sldMkLst>
          <pc:docMk/>
          <pc:sldMk cId="3996543577" sldId="323"/>
        </pc:sldMkLst>
      </pc:sldChg>
      <pc:sldChg chg="delSp modSp add">
        <pc:chgData name="Koen Gilissen" userId="2ec6003d-9598-45e8-91e2-64dcdb4a174f" providerId="ADAL" clId="{B559A98A-C289-4A79-98B3-9B8481B3A72C}" dt="2019-02-22T11:15:16.104" v="656" actId="478"/>
        <pc:sldMkLst>
          <pc:docMk/>
          <pc:sldMk cId="2788845255" sldId="324"/>
        </pc:sldMkLst>
        <pc:spChg chg="mod">
          <ac:chgData name="Koen Gilissen" userId="2ec6003d-9598-45e8-91e2-64dcdb4a174f" providerId="ADAL" clId="{B559A98A-C289-4A79-98B3-9B8481B3A72C}" dt="2019-02-22T11:14:37.957" v="650" actId="20577"/>
          <ac:spMkLst>
            <pc:docMk/>
            <pc:sldMk cId="2788845255" sldId="324"/>
            <ac:spMk id="3" creationId="{E4968DCA-9566-456C-BC41-ED7C0BC5EFEF}"/>
          </ac:spMkLst>
        </pc:spChg>
        <pc:spChg chg="mod">
          <ac:chgData name="Koen Gilissen" userId="2ec6003d-9598-45e8-91e2-64dcdb4a174f" providerId="ADAL" clId="{B559A98A-C289-4A79-98B3-9B8481B3A72C}" dt="2019-02-22T11:15:06.730" v="652" actId="20577"/>
          <ac:spMkLst>
            <pc:docMk/>
            <pc:sldMk cId="2788845255" sldId="324"/>
            <ac:spMk id="13" creationId="{CA4F440A-4121-44BD-A2D8-A60BACF843F8}"/>
          </ac:spMkLst>
        </pc:spChg>
        <pc:spChg chg="del">
          <ac:chgData name="Koen Gilissen" userId="2ec6003d-9598-45e8-91e2-64dcdb4a174f" providerId="ADAL" clId="{B559A98A-C289-4A79-98B3-9B8481B3A72C}" dt="2019-02-22T11:15:08.904" v="653" actId="478"/>
          <ac:spMkLst>
            <pc:docMk/>
            <pc:sldMk cId="2788845255" sldId="324"/>
            <ac:spMk id="25" creationId="{EEE7560E-DF93-47FD-AE73-7F2102077557}"/>
          </ac:spMkLst>
        </pc:spChg>
        <pc:spChg chg="del">
          <ac:chgData name="Koen Gilissen" userId="2ec6003d-9598-45e8-91e2-64dcdb4a174f" providerId="ADAL" clId="{B559A98A-C289-4A79-98B3-9B8481B3A72C}" dt="2019-02-22T11:15:16.104" v="656" actId="478"/>
          <ac:spMkLst>
            <pc:docMk/>
            <pc:sldMk cId="2788845255" sldId="324"/>
            <ac:spMk id="26" creationId="{D749AC53-D66F-4543-8157-CE669802BE8F}"/>
          </ac:spMkLst>
        </pc:spChg>
        <pc:spChg chg="del">
          <ac:chgData name="Koen Gilissen" userId="2ec6003d-9598-45e8-91e2-64dcdb4a174f" providerId="ADAL" clId="{B559A98A-C289-4A79-98B3-9B8481B3A72C}" dt="2019-02-22T11:15:16.104" v="656" actId="478"/>
          <ac:spMkLst>
            <pc:docMk/>
            <pc:sldMk cId="2788845255" sldId="324"/>
            <ac:spMk id="27" creationId="{9642BEF6-43F4-488A-8176-2D6BAE931B7C}"/>
          </ac:spMkLst>
        </pc:spChg>
        <pc:spChg chg="del">
          <ac:chgData name="Koen Gilissen" userId="2ec6003d-9598-45e8-91e2-64dcdb4a174f" providerId="ADAL" clId="{B559A98A-C289-4A79-98B3-9B8481B3A72C}" dt="2019-02-22T11:15:09.566" v="654" actId="478"/>
          <ac:spMkLst>
            <pc:docMk/>
            <pc:sldMk cId="2788845255" sldId="324"/>
            <ac:spMk id="28" creationId="{5BB6627A-FA76-4084-BDFC-7AB0BB0D5FFE}"/>
          </ac:spMkLst>
        </pc:spChg>
        <pc:spChg chg="del">
          <ac:chgData name="Koen Gilissen" userId="2ec6003d-9598-45e8-91e2-64dcdb4a174f" providerId="ADAL" clId="{B559A98A-C289-4A79-98B3-9B8481B3A72C}" dt="2019-02-22T11:15:16.104" v="656" actId="478"/>
          <ac:spMkLst>
            <pc:docMk/>
            <pc:sldMk cId="2788845255" sldId="324"/>
            <ac:spMk id="29" creationId="{98A07AC7-C878-4007-9192-CAEB87F38D49}"/>
          </ac:spMkLst>
        </pc:spChg>
        <pc:spChg chg="del">
          <ac:chgData name="Koen Gilissen" userId="2ec6003d-9598-45e8-91e2-64dcdb4a174f" providerId="ADAL" clId="{B559A98A-C289-4A79-98B3-9B8481B3A72C}" dt="2019-02-22T11:15:16.104" v="656" actId="478"/>
          <ac:spMkLst>
            <pc:docMk/>
            <pc:sldMk cId="2788845255" sldId="324"/>
            <ac:spMk id="30" creationId="{91AC9E67-F62A-4B44-A59C-C4A8AA0CAA65}"/>
          </ac:spMkLst>
        </pc:spChg>
        <pc:spChg chg="del">
          <ac:chgData name="Koen Gilissen" userId="2ec6003d-9598-45e8-91e2-64dcdb4a174f" providerId="ADAL" clId="{B559A98A-C289-4A79-98B3-9B8481B3A72C}" dt="2019-02-22T11:15:10.426" v="655" actId="478"/>
          <ac:spMkLst>
            <pc:docMk/>
            <pc:sldMk cId="2788845255" sldId="324"/>
            <ac:spMk id="31" creationId="{6886DA4D-1B5B-42E2-A5FA-ECEC64E6B78D}"/>
          </ac:spMkLst>
        </pc:spChg>
        <pc:spChg chg="del">
          <ac:chgData name="Koen Gilissen" userId="2ec6003d-9598-45e8-91e2-64dcdb4a174f" providerId="ADAL" clId="{B559A98A-C289-4A79-98B3-9B8481B3A72C}" dt="2019-02-22T11:15:16.104" v="656" actId="478"/>
          <ac:spMkLst>
            <pc:docMk/>
            <pc:sldMk cId="2788845255" sldId="324"/>
            <ac:spMk id="32" creationId="{ADA4F2F0-BE56-4597-A509-A4B97BE7D6FE}"/>
          </ac:spMkLst>
        </pc:spChg>
        <pc:spChg chg="del">
          <ac:chgData name="Koen Gilissen" userId="2ec6003d-9598-45e8-91e2-64dcdb4a174f" providerId="ADAL" clId="{B559A98A-C289-4A79-98B3-9B8481B3A72C}" dt="2019-02-22T11:15:16.104" v="656" actId="478"/>
          <ac:spMkLst>
            <pc:docMk/>
            <pc:sldMk cId="2788845255" sldId="324"/>
            <ac:spMk id="33" creationId="{BD7CA834-3513-4A89-8A2F-FFB753C117F0}"/>
          </ac:spMkLst>
        </pc:spChg>
      </pc:sldChg>
      <pc:sldChg chg="addSp delSp modSp add">
        <pc:chgData name="Koen Gilissen" userId="2ec6003d-9598-45e8-91e2-64dcdb4a174f" providerId="ADAL" clId="{B559A98A-C289-4A79-98B3-9B8481B3A72C}" dt="2019-02-22T14:10:22.063" v="776" actId="20577"/>
        <pc:sldMkLst>
          <pc:docMk/>
          <pc:sldMk cId="1490026377" sldId="325"/>
        </pc:sldMkLst>
        <pc:spChg chg="mod">
          <ac:chgData name="Koen Gilissen" userId="2ec6003d-9598-45e8-91e2-64dcdb4a174f" providerId="ADAL" clId="{B559A98A-C289-4A79-98B3-9B8481B3A72C}" dt="2019-02-22T14:10:22.063" v="776" actId="20577"/>
          <ac:spMkLst>
            <pc:docMk/>
            <pc:sldMk cId="1490026377" sldId="325"/>
            <ac:spMk id="3" creationId="{E4968DCA-9566-456C-BC41-ED7C0BC5EFEF}"/>
          </ac:spMkLst>
        </pc:spChg>
        <pc:picChg chg="add del mod">
          <ac:chgData name="Koen Gilissen" userId="2ec6003d-9598-45e8-91e2-64dcdb4a174f" providerId="ADAL" clId="{B559A98A-C289-4A79-98B3-9B8481B3A72C}" dt="2019-02-22T14:07:49.621" v="750" actId="478"/>
          <ac:picMkLst>
            <pc:docMk/>
            <pc:sldMk cId="1490026377" sldId="325"/>
            <ac:picMk id="4" creationId="{2AFB6E3E-B9B8-4146-97B2-A899E910DC22}"/>
          </ac:picMkLst>
        </pc:picChg>
        <pc:picChg chg="del">
          <ac:chgData name="Koen Gilissen" userId="2ec6003d-9598-45e8-91e2-64dcdb4a174f" providerId="ADAL" clId="{B559A98A-C289-4A79-98B3-9B8481B3A72C}" dt="2019-02-22T11:30:38.009" v="666" actId="478"/>
          <ac:picMkLst>
            <pc:docMk/>
            <pc:sldMk cId="1490026377" sldId="325"/>
            <ac:picMk id="5" creationId="{DC7A05FF-7F3D-4A96-8F5B-FC7344BAE3EA}"/>
          </ac:picMkLst>
        </pc:picChg>
        <pc:picChg chg="add mod">
          <ac:chgData name="Koen Gilissen" userId="2ec6003d-9598-45e8-91e2-64dcdb4a174f" providerId="ADAL" clId="{B559A98A-C289-4A79-98B3-9B8481B3A72C}" dt="2019-02-22T14:07:52.372" v="752" actId="1076"/>
          <ac:picMkLst>
            <pc:docMk/>
            <pc:sldMk cId="1490026377" sldId="325"/>
            <ac:picMk id="16" creationId="{E55B2411-2206-4AA7-9E4B-8CE5529FA7B4}"/>
          </ac:picMkLst>
        </pc:picChg>
      </pc:sldChg>
      <pc:sldChg chg="addSp delSp modSp add">
        <pc:chgData name="Koen Gilissen" userId="2ec6003d-9598-45e8-91e2-64dcdb4a174f" providerId="ADAL" clId="{B559A98A-C289-4A79-98B3-9B8481B3A72C}" dt="2019-02-22T14:10:13.919" v="772" actId="20577"/>
        <pc:sldMkLst>
          <pc:docMk/>
          <pc:sldMk cId="3000672222" sldId="326"/>
        </pc:sldMkLst>
        <pc:spChg chg="mod">
          <ac:chgData name="Koen Gilissen" userId="2ec6003d-9598-45e8-91e2-64dcdb4a174f" providerId="ADAL" clId="{B559A98A-C289-4A79-98B3-9B8481B3A72C}" dt="2019-02-22T14:08:26.605" v="765" actId="20577"/>
          <ac:spMkLst>
            <pc:docMk/>
            <pc:sldMk cId="3000672222" sldId="326"/>
            <ac:spMk id="3" creationId="{E4968DCA-9566-456C-BC41-ED7C0BC5EFEF}"/>
          </ac:spMkLst>
        </pc:spChg>
        <pc:spChg chg="mod">
          <ac:chgData name="Koen Gilissen" userId="2ec6003d-9598-45e8-91e2-64dcdb4a174f" providerId="ADAL" clId="{B559A98A-C289-4A79-98B3-9B8481B3A72C}" dt="2019-02-22T11:33:39.372" v="681" actId="20577"/>
          <ac:spMkLst>
            <pc:docMk/>
            <pc:sldMk cId="3000672222" sldId="326"/>
            <ac:spMk id="13" creationId="{CA4F440A-4121-44BD-A2D8-A60BACF843F8}"/>
          </ac:spMkLst>
        </pc:spChg>
        <pc:spChg chg="add">
          <ac:chgData name="Koen Gilissen" userId="2ec6003d-9598-45e8-91e2-64dcdb4a174f" providerId="ADAL" clId="{B559A98A-C289-4A79-98B3-9B8481B3A72C}" dt="2019-02-22T11:32:53.945" v="674"/>
          <ac:spMkLst>
            <pc:docMk/>
            <pc:sldMk cId="3000672222" sldId="326"/>
            <ac:spMk id="16" creationId="{E3DC006B-73D3-493D-884D-F8CD651E5119}"/>
          </ac:spMkLst>
        </pc:spChg>
        <pc:spChg chg="add">
          <ac:chgData name="Koen Gilissen" userId="2ec6003d-9598-45e8-91e2-64dcdb4a174f" providerId="ADAL" clId="{B559A98A-C289-4A79-98B3-9B8481B3A72C}" dt="2019-02-22T11:32:53.945" v="674"/>
          <ac:spMkLst>
            <pc:docMk/>
            <pc:sldMk cId="3000672222" sldId="326"/>
            <ac:spMk id="17" creationId="{7208FAE3-56FA-42DA-98D0-32CBF728BC3A}"/>
          </ac:spMkLst>
        </pc:spChg>
        <pc:spChg chg="add">
          <ac:chgData name="Koen Gilissen" userId="2ec6003d-9598-45e8-91e2-64dcdb4a174f" providerId="ADAL" clId="{B559A98A-C289-4A79-98B3-9B8481B3A72C}" dt="2019-02-22T11:32:53.945" v="674"/>
          <ac:spMkLst>
            <pc:docMk/>
            <pc:sldMk cId="3000672222" sldId="326"/>
            <ac:spMk id="18" creationId="{F7805CB2-1BF5-49AA-B259-6118B7C77E68}"/>
          </ac:spMkLst>
        </pc:spChg>
        <pc:spChg chg="add">
          <ac:chgData name="Koen Gilissen" userId="2ec6003d-9598-45e8-91e2-64dcdb4a174f" providerId="ADAL" clId="{B559A98A-C289-4A79-98B3-9B8481B3A72C}" dt="2019-02-22T11:32:53.945" v="674"/>
          <ac:spMkLst>
            <pc:docMk/>
            <pc:sldMk cId="3000672222" sldId="326"/>
            <ac:spMk id="19" creationId="{E9EB15C4-E3D5-4F4C-AC91-7EC06BD6BDA2}"/>
          </ac:spMkLst>
        </pc:spChg>
        <pc:spChg chg="add">
          <ac:chgData name="Koen Gilissen" userId="2ec6003d-9598-45e8-91e2-64dcdb4a174f" providerId="ADAL" clId="{B559A98A-C289-4A79-98B3-9B8481B3A72C}" dt="2019-02-22T11:32:53.945" v="674"/>
          <ac:spMkLst>
            <pc:docMk/>
            <pc:sldMk cId="3000672222" sldId="326"/>
            <ac:spMk id="20" creationId="{C26A8500-A4DA-4EC1-8C49-1850E80D63A6}"/>
          </ac:spMkLst>
        </pc:spChg>
        <pc:spChg chg="add">
          <ac:chgData name="Koen Gilissen" userId="2ec6003d-9598-45e8-91e2-64dcdb4a174f" providerId="ADAL" clId="{B559A98A-C289-4A79-98B3-9B8481B3A72C}" dt="2019-02-22T11:32:53.945" v="674"/>
          <ac:spMkLst>
            <pc:docMk/>
            <pc:sldMk cId="3000672222" sldId="326"/>
            <ac:spMk id="21" creationId="{615ECA40-D40F-4D40-B025-270B068AFB46}"/>
          </ac:spMkLst>
        </pc:spChg>
        <pc:spChg chg="add del">
          <ac:chgData name="Koen Gilissen" userId="2ec6003d-9598-45e8-91e2-64dcdb4a174f" providerId="ADAL" clId="{B559A98A-C289-4A79-98B3-9B8481B3A72C}" dt="2019-02-22T11:33:26.710" v="678" actId="478"/>
          <ac:spMkLst>
            <pc:docMk/>
            <pc:sldMk cId="3000672222" sldId="326"/>
            <ac:spMk id="22" creationId="{A799DEE7-76B2-4153-AC59-0346AE6C57DE}"/>
          </ac:spMkLst>
        </pc:spChg>
        <pc:spChg chg="add del">
          <ac:chgData name="Koen Gilissen" userId="2ec6003d-9598-45e8-91e2-64dcdb4a174f" providerId="ADAL" clId="{B559A98A-C289-4A79-98B3-9B8481B3A72C}" dt="2019-02-22T11:33:18.170" v="677" actId="478"/>
          <ac:spMkLst>
            <pc:docMk/>
            <pc:sldMk cId="3000672222" sldId="326"/>
            <ac:spMk id="23" creationId="{6F73FB31-1C15-4CBF-A86F-3F22037EE43C}"/>
          </ac:spMkLst>
        </pc:spChg>
        <pc:spChg chg="add del">
          <ac:chgData name="Koen Gilissen" userId="2ec6003d-9598-45e8-91e2-64dcdb4a174f" providerId="ADAL" clId="{B559A98A-C289-4A79-98B3-9B8481B3A72C}" dt="2019-02-22T11:33:30.693" v="679" actId="478"/>
          <ac:spMkLst>
            <pc:docMk/>
            <pc:sldMk cId="3000672222" sldId="326"/>
            <ac:spMk id="24" creationId="{23CEF90D-0C44-413B-9FFB-0C45860FC840}"/>
          </ac:spMkLst>
        </pc:spChg>
        <pc:spChg chg="add mod">
          <ac:chgData name="Koen Gilissen" userId="2ec6003d-9598-45e8-91e2-64dcdb4a174f" providerId="ADAL" clId="{B559A98A-C289-4A79-98B3-9B8481B3A72C}" dt="2019-02-22T14:10:13.919" v="772" actId="20577"/>
          <ac:spMkLst>
            <pc:docMk/>
            <pc:sldMk cId="3000672222" sldId="326"/>
            <ac:spMk id="25" creationId="{D580575A-8E87-4B95-B892-68F287C5A282}"/>
          </ac:spMkLst>
        </pc:spChg>
        <pc:spChg chg="add mod">
          <ac:chgData name="Koen Gilissen" userId="2ec6003d-9598-45e8-91e2-64dcdb4a174f" providerId="ADAL" clId="{B559A98A-C289-4A79-98B3-9B8481B3A72C}" dt="2019-02-22T14:05:51.798" v="748" actId="20577"/>
          <ac:spMkLst>
            <pc:docMk/>
            <pc:sldMk cId="3000672222" sldId="326"/>
            <ac:spMk id="26" creationId="{27A0A583-16F5-4F3D-9356-2A9842415694}"/>
          </ac:spMkLst>
        </pc:spChg>
        <pc:spChg chg="add mod">
          <ac:chgData name="Koen Gilissen" userId="2ec6003d-9598-45e8-91e2-64dcdb4a174f" providerId="ADAL" clId="{B559A98A-C289-4A79-98B3-9B8481B3A72C}" dt="2019-02-22T14:05:58.045" v="749" actId="20577"/>
          <ac:spMkLst>
            <pc:docMk/>
            <pc:sldMk cId="3000672222" sldId="326"/>
            <ac:spMk id="27" creationId="{1A6098D2-FA2F-42F9-9096-9A2D186FD6D8}"/>
          </ac:spMkLst>
        </pc:spChg>
        <pc:picChg chg="del">
          <ac:chgData name="Koen Gilissen" userId="2ec6003d-9598-45e8-91e2-64dcdb4a174f" providerId="ADAL" clId="{B559A98A-C289-4A79-98B3-9B8481B3A72C}" dt="2019-02-22T14:07:56.455" v="753" actId="478"/>
          <ac:picMkLst>
            <pc:docMk/>
            <pc:sldMk cId="3000672222" sldId="326"/>
            <ac:picMk id="4" creationId="{2AFB6E3E-B9B8-4146-97B2-A899E910DC22}"/>
          </ac:picMkLst>
        </pc:picChg>
        <pc:picChg chg="add mod">
          <ac:chgData name="Koen Gilissen" userId="2ec6003d-9598-45e8-91e2-64dcdb4a174f" providerId="ADAL" clId="{B559A98A-C289-4A79-98B3-9B8481B3A72C}" dt="2019-02-22T14:07:59.493" v="755" actId="1076"/>
          <ac:picMkLst>
            <pc:docMk/>
            <pc:sldMk cId="3000672222" sldId="326"/>
            <ac:picMk id="5" creationId="{1CBCFB93-A02C-4991-B06A-3247B6F6F783}"/>
          </ac:picMkLst>
        </pc:picChg>
        <pc:picChg chg="del">
          <ac:chgData name="Koen Gilissen" userId="2ec6003d-9598-45e8-91e2-64dcdb4a174f" providerId="ADAL" clId="{B559A98A-C289-4A79-98B3-9B8481B3A72C}" dt="2019-02-22T11:31:13.524" v="673" actId="478"/>
          <ac:picMkLst>
            <pc:docMk/>
            <pc:sldMk cId="3000672222" sldId="326"/>
            <ac:picMk id="34" creationId="{0E254B04-AC73-4059-868E-6DF6668DE577}"/>
          </ac:picMkLst>
        </pc:picChg>
      </pc:sldChg>
      <pc:sldChg chg="add">
        <pc:chgData name="Koen Gilissen" userId="2ec6003d-9598-45e8-91e2-64dcdb4a174f" providerId="ADAL" clId="{B559A98A-C289-4A79-98B3-9B8481B3A72C}" dt="2019-02-22T11:37:44.394" v="703"/>
        <pc:sldMkLst>
          <pc:docMk/>
          <pc:sldMk cId="1577604148" sldId="327"/>
        </pc:sldMkLst>
      </pc:sldChg>
      <pc:sldChg chg="addSp delSp modSp add">
        <pc:chgData name="Koen Gilissen" userId="2ec6003d-9598-45e8-91e2-64dcdb4a174f" providerId="ADAL" clId="{B559A98A-C289-4A79-98B3-9B8481B3A72C}" dt="2019-02-22T11:38:47.123" v="718" actId="20577"/>
        <pc:sldMkLst>
          <pc:docMk/>
          <pc:sldMk cId="3379800192" sldId="328"/>
        </pc:sldMkLst>
        <pc:spChg chg="add mod">
          <ac:chgData name="Koen Gilissen" userId="2ec6003d-9598-45e8-91e2-64dcdb4a174f" providerId="ADAL" clId="{B559A98A-C289-4A79-98B3-9B8481B3A72C}" dt="2019-02-22T11:38:44.832" v="717" actId="20577"/>
          <ac:spMkLst>
            <pc:docMk/>
            <pc:sldMk cId="3379800192" sldId="328"/>
            <ac:spMk id="16" creationId="{5E0E8E12-A6F5-4571-B721-52772362CBC6}"/>
          </ac:spMkLst>
        </pc:spChg>
        <pc:spChg chg="add mod">
          <ac:chgData name="Koen Gilissen" userId="2ec6003d-9598-45e8-91e2-64dcdb4a174f" providerId="ADAL" clId="{B559A98A-C289-4A79-98B3-9B8481B3A72C}" dt="2019-02-22T11:38:37.320" v="715" actId="20577"/>
          <ac:spMkLst>
            <pc:docMk/>
            <pc:sldMk cId="3379800192" sldId="328"/>
            <ac:spMk id="17" creationId="{E7944E54-D1BD-45E6-B237-A69AFF400E0E}"/>
          </ac:spMkLst>
        </pc:spChg>
        <pc:spChg chg="add">
          <ac:chgData name="Koen Gilissen" userId="2ec6003d-9598-45e8-91e2-64dcdb4a174f" providerId="ADAL" clId="{B559A98A-C289-4A79-98B3-9B8481B3A72C}" dt="2019-02-22T11:38:31.241" v="714"/>
          <ac:spMkLst>
            <pc:docMk/>
            <pc:sldMk cId="3379800192" sldId="328"/>
            <ac:spMk id="18" creationId="{FB7EEC0B-252D-44E6-90E1-4B7220F0F0CC}"/>
          </ac:spMkLst>
        </pc:spChg>
        <pc:spChg chg="add mod">
          <ac:chgData name="Koen Gilissen" userId="2ec6003d-9598-45e8-91e2-64dcdb4a174f" providerId="ADAL" clId="{B559A98A-C289-4A79-98B3-9B8481B3A72C}" dt="2019-02-22T11:38:47.123" v="718" actId="20577"/>
          <ac:spMkLst>
            <pc:docMk/>
            <pc:sldMk cId="3379800192" sldId="328"/>
            <ac:spMk id="19" creationId="{4AFD8B08-DFEF-47E5-A906-9400609F1F7C}"/>
          </ac:spMkLst>
        </pc:spChg>
        <pc:spChg chg="add mod">
          <ac:chgData name="Koen Gilissen" userId="2ec6003d-9598-45e8-91e2-64dcdb4a174f" providerId="ADAL" clId="{B559A98A-C289-4A79-98B3-9B8481B3A72C}" dt="2019-02-22T11:38:39.395" v="716" actId="20577"/>
          <ac:spMkLst>
            <pc:docMk/>
            <pc:sldMk cId="3379800192" sldId="328"/>
            <ac:spMk id="20" creationId="{9C92663B-6349-4E76-A8AD-637BB78981C9}"/>
          </ac:spMkLst>
        </pc:spChg>
        <pc:spChg chg="add">
          <ac:chgData name="Koen Gilissen" userId="2ec6003d-9598-45e8-91e2-64dcdb4a174f" providerId="ADAL" clId="{B559A98A-C289-4A79-98B3-9B8481B3A72C}" dt="2019-02-22T11:38:31.241" v="714"/>
          <ac:spMkLst>
            <pc:docMk/>
            <pc:sldMk cId="3379800192" sldId="328"/>
            <ac:spMk id="21" creationId="{8C479AF2-86FA-4F37-8EBA-B37071D647FB}"/>
          </ac:spMkLst>
        </pc:spChg>
        <pc:spChg chg="add">
          <ac:chgData name="Koen Gilissen" userId="2ec6003d-9598-45e8-91e2-64dcdb4a174f" providerId="ADAL" clId="{B559A98A-C289-4A79-98B3-9B8481B3A72C}" dt="2019-02-22T11:38:31.241" v="714"/>
          <ac:spMkLst>
            <pc:docMk/>
            <pc:sldMk cId="3379800192" sldId="328"/>
            <ac:spMk id="22" creationId="{09EA8549-5578-4FD4-8A97-55189AAA97C4}"/>
          </ac:spMkLst>
        </pc:spChg>
        <pc:spChg chg="add">
          <ac:chgData name="Koen Gilissen" userId="2ec6003d-9598-45e8-91e2-64dcdb4a174f" providerId="ADAL" clId="{B559A98A-C289-4A79-98B3-9B8481B3A72C}" dt="2019-02-22T11:38:31.241" v="714"/>
          <ac:spMkLst>
            <pc:docMk/>
            <pc:sldMk cId="3379800192" sldId="328"/>
            <ac:spMk id="23" creationId="{53C29137-F0FA-4DFD-86E1-E4E3AD671FA9}"/>
          </ac:spMkLst>
        </pc:spChg>
        <pc:spChg chg="add">
          <ac:chgData name="Koen Gilissen" userId="2ec6003d-9598-45e8-91e2-64dcdb4a174f" providerId="ADAL" clId="{B559A98A-C289-4A79-98B3-9B8481B3A72C}" dt="2019-02-22T11:38:31.241" v="714"/>
          <ac:spMkLst>
            <pc:docMk/>
            <pc:sldMk cId="3379800192" sldId="328"/>
            <ac:spMk id="24" creationId="{12FE543D-969A-48BA-81FA-92B1C798E2C6}"/>
          </ac:spMkLst>
        </pc:spChg>
        <pc:picChg chg="del">
          <ac:chgData name="Koen Gilissen" userId="2ec6003d-9598-45e8-91e2-64dcdb4a174f" providerId="ADAL" clId="{B559A98A-C289-4A79-98B3-9B8481B3A72C}" dt="2019-02-22T11:38:12.108" v="713" actId="478"/>
          <ac:picMkLst>
            <pc:docMk/>
            <pc:sldMk cId="3379800192" sldId="328"/>
            <ac:picMk id="34" creationId="{0E254B04-AC73-4059-868E-6DF6668DE577}"/>
          </ac:picMkLst>
        </pc:picChg>
      </pc:sldChg>
      <pc:sldChg chg="addSp delSp modSp add">
        <pc:chgData name="Koen Gilissen" userId="2ec6003d-9598-45e8-91e2-64dcdb4a174f" providerId="ADAL" clId="{B559A98A-C289-4A79-98B3-9B8481B3A72C}" dt="2019-02-22T11:39:26.497" v="738" actId="478"/>
        <pc:sldMkLst>
          <pc:docMk/>
          <pc:sldMk cId="3272649844" sldId="329"/>
        </pc:sldMkLst>
        <pc:spChg chg="mod">
          <ac:chgData name="Koen Gilissen" userId="2ec6003d-9598-45e8-91e2-64dcdb4a174f" providerId="ADAL" clId="{B559A98A-C289-4A79-98B3-9B8481B3A72C}" dt="2019-02-22T11:39:08.114" v="733" actId="20577"/>
          <ac:spMkLst>
            <pc:docMk/>
            <pc:sldMk cId="3272649844" sldId="329"/>
            <ac:spMk id="3" creationId="{E4968DCA-9566-456C-BC41-ED7C0BC5EFEF}"/>
          </ac:spMkLst>
        </pc:spChg>
        <pc:spChg chg="mod">
          <ac:chgData name="Koen Gilissen" userId="2ec6003d-9598-45e8-91e2-64dcdb4a174f" providerId="ADAL" clId="{B559A98A-C289-4A79-98B3-9B8481B3A72C}" dt="2019-02-22T11:39:12.817" v="735" actId="20577"/>
          <ac:spMkLst>
            <pc:docMk/>
            <pc:sldMk cId="3272649844" sldId="329"/>
            <ac:spMk id="13" creationId="{CA4F440A-4121-44BD-A2D8-A60BACF843F8}"/>
          </ac:spMkLst>
        </pc:spChg>
        <pc:spChg chg="add del">
          <ac:chgData name="Koen Gilissen" userId="2ec6003d-9598-45e8-91e2-64dcdb4a174f" providerId="ADAL" clId="{B559A98A-C289-4A79-98B3-9B8481B3A72C}" dt="2019-02-22T11:39:17.300" v="737" actId="478"/>
          <ac:spMkLst>
            <pc:docMk/>
            <pc:sldMk cId="3272649844" sldId="329"/>
            <ac:spMk id="14" creationId="{D6ACD176-385C-4AB4-885E-ACC2E34A923C}"/>
          </ac:spMkLst>
        </pc:spChg>
        <pc:spChg chg="del">
          <ac:chgData name="Koen Gilissen" userId="2ec6003d-9598-45e8-91e2-64dcdb4a174f" providerId="ADAL" clId="{B559A98A-C289-4A79-98B3-9B8481B3A72C}" dt="2019-02-22T11:39:26.497" v="738" actId="478"/>
          <ac:spMkLst>
            <pc:docMk/>
            <pc:sldMk cId="3272649844" sldId="329"/>
            <ac:spMk id="16" creationId="{5E0E8E12-A6F5-4571-B721-52772362CBC6}"/>
          </ac:spMkLst>
        </pc:spChg>
        <pc:spChg chg="del">
          <ac:chgData name="Koen Gilissen" userId="2ec6003d-9598-45e8-91e2-64dcdb4a174f" providerId="ADAL" clId="{B559A98A-C289-4A79-98B3-9B8481B3A72C}" dt="2019-02-22T11:39:26.497" v="738" actId="478"/>
          <ac:spMkLst>
            <pc:docMk/>
            <pc:sldMk cId="3272649844" sldId="329"/>
            <ac:spMk id="17" creationId="{E7944E54-D1BD-45E6-B237-A69AFF400E0E}"/>
          </ac:spMkLst>
        </pc:spChg>
        <pc:spChg chg="del">
          <ac:chgData name="Koen Gilissen" userId="2ec6003d-9598-45e8-91e2-64dcdb4a174f" providerId="ADAL" clId="{B559A98A-C289-4A79-98B3-9B8481B3A72C}" dt="2019-02-22T11:39:26.497" v="738" actId="478"/>
          <ac:spMkLst>
            <pc:docMk/>
            <pc:sldMk cId="3272649844" sldId="329"/>
            <ac:spMk id="18" creationId="{FB7EEC0B-252D-44E6-90E1-4B7220F0F0CC}"/>
          </ac:spMkLst>
        </pc:spChg>
        <pc:spChg chg="del">
          <ac:chgData name="Koen Gilissen" userId="2ec6003d-9598-45e8-91e2-64dcdb4a174f" providerId="ADAL" clId="{B559A98A-C289-4A79-98B3-9B8481B3A72C}" dt="2019-02-22T11:39:26.497" v="738" actId="478"/>
          <ac:spMkLst>
            <pc:docMk/>
            <pc:sldMk cId="3272649844" sldId="329"/>
            <ac:spMk id="19" creationId="{4AFD8B08-DFEF-47E5-A906-9400609F1F7C}"/>
          </ac:spMkLst>
        </pc:spChg>
        <pc:spChg chg="del">
          <ac:chgData name="Koen Gilissen" userId="2ec6003d-9598-45e8-91e2-64dcdb4a174f" providerId="ADAL" clId="{B559A98A-C289-4A79-98B3-9B8481B3A72C}" dt="2019-02-22T11:39:26.497" v="738" actId="478"/>
          <ac:spMkLst>
            <pc:docMk/>
            <pc:sldMk cId="3272649844" sldId="329"/>
            <ac:spMk id="20" creationId="{9C92663B-6349-4E76-A8AD-637BB78981C9}"/>
          </ac:spMkLst>
        </pc:spChg>
        <pc:spChg chg="del">
          <ac:chgData name="Koen Gilissen" userId="2ec6003d-9598-45e8-91e2-64dcdb4a174f" providerId="ADAL" clId="{B559A98A-C289-4A79-98B3-9B8481B3A72C}" dt="2019-02-22T11:39:26.497" v="738" actId="478"/>
          <ac:spMkLst>
            <pc:docMk/>
            <pc:sldMk cId="3272649844" sldId="329"/>
            <ac:spMk id="21" creationId="{8C479AF2-86FA-4F37-8EBA-B37071D647FB}"/>
          </ac:spMkLst>
        </pc:spChg>
        <pc:spChg chg="del">
          <ac:chgData name="Koen Gilissen" userId="2ec6003d-9598-45e8-91e2-64dcdb4a174f" providerId="ADAL" clId="{B559A98A-C289-4A79-98B3-9B8481B3A72C}" dt="2019-02-22T11:39:26.497" v="738" actId="478"/>
          <ac:spMkLst>
            <pc:docMk/>
            <pc:sldMk cId="3272649844" sldId="329"/>
            <ac:spMk id="22" creationId="{09EA8549-5578-4FD4-8A97-55189AAA97C4}"/>
          </ac:spMkLst>
        </pc:spChg>
        <pc:spChg chg="del">
          <ac:chgData name="Koen Gilissen" userId="2ec6003d-9598-45e8-91e2-64dcdb4a174f" providerId="ADAL" clId="{B559A98A-C289-4A79-98B3-9B8481B3A72C}" dt="2019-02-22T11:39:26.497" v="738" actId="478"/>
          <ac:spMkLst>
            <pc:docMk/>
            <pc:sldMk cId="3272649844" sldId="329"/>
            <ac:spMk id="23" creationId="{53C29137-F0FA-4DFD-86E1-E4E3AD671FA9}"/>
          </ac:spMkLst>
        </pc:spChg>
        <pc:spChg chg="del">
          <ac:chgData name="Koen Gilissen" userId="2ec6003d-9598-45e8-91e2-64dcdb4a174f" providerId="ADAL" clId="{B559A98A-C289-4A79-98B3-9B8481B3A72C}" dt="2019-02-22T11:39:26.497" v="738" actId="478"/>
          <ac:spMkLst>
            <pc:docMk/>
            <pc:sldMk cId="3272649844" sldId="329"/>
            <ac:spMk id="24" creationId="{12FE543D-969A-48BA-81FA-92B1C798E2C6}"/>
          </ac:spMkLst>
        </pc:spChg>
      </pc:sldChg>
      <pc:sldChg chg="delSp modSp add">
        <pc:chgData name="Koen Gilissen" userId="2ec6003d-9598-45e8-91e2-64dcdb4a174f" providerId="ADAL" clId="{B559A98A-C289-4A79-98B3-9B8481B3A72C}" dt="2019-02-22T14:08:45.783" v="770" actId="478"/>
        <pc:sldMkLst>
          <pc:docMk/>
          <pc:sldMk cId="292662905" sldId="330"/>
        </pc:sldMkLst>
        <pc:spChg chg="mod">
          <ac:chgData name="Koen Gilissen" userId="2ec6003d-9598-45e8-91e2-64dcdb4a174f" providerId="ADAL" clId="{B559A98A-C289-4A79-98B3-9B8481B3A72C}" dt="2019-02-22T14:08:21.207" v="763" actId="20577"/>
          <ac:spMkLst>
            <pc:docMk/>
            <pc:sldMk cId="292662905" sldId="330"/>
            <ac:spMk id="3" creationId="{E4968DCA-9566-456C-BC41-ED7C0BC5EFEF}"/>
          </ac:spMkLst>
        </pc:spChg>
        <pc:spChg chg="del">
          <ac:chgData name="Koen Gilissen" userId="2ec6003d-9598-45e8-91e2-64dcdb4a174f" providerId="ADAL" clId="{B559A98A-C289-4A79-98B3-9B8481B3A72C}" dt="2019-02-22T14:08:33.407" v="766" actId="478"/>
          <ac:spMkLst>
            <pc:docMk/>
            <pc:sldMk cId="292662905" sldId="330"/>
            <ac:spMk id="16" creationId="{E3DC006B-73D3-493D-884D-F8CD651E5119}"/>
          </ac:spMkLst>
        </pc:spChg>
        <pc:spChg chg="del mod">
          <ac:chgData name="Koen Gilissen" userId="2ec6003d-9598-45e8-91e2-64dcdb4a174f" providerId="ADAL" clId="{B559A98A-C289-4A79-98B3-9B8481B3A72C}" dt="2019-02-22T14:08:45.783" v="770" actId="478"/>
          <ac:spMkLst>
            <pc:docMk/>
            <pc:sldMk cId="292662905" sldId="330"/>
            <ac:spMk id="17" creationId="{7208FAE3-56FA-42DA-98D0-32CBF728BC3A}"/>
          </ac:spMkLst>
        </pc:spChg>
        <pc:spChg chg="del">
          <ac:chgData name="Koen Gilissen" userId="2ec6003d-9598-45e8-91e2-64dcdb4a174f" providerId="ADAL" clId="{B559A98A-C289-4A79-98B3-9B8481B3A72C}" dt="2019-02-22T14:08:45.783" v="770" actId="478"/>
          <ac:spMkLst>
            <pc:docMk/>
            <pc:sldMk cId="292662905" sldId="330"/>
            <ac:spMk id="18" creationId="{F7805CB2-1BF5-49AA-B259-6118B7C77E68}"/>
          </ac:spMkLst>
        </pc:spChg>
        <pc:spChg chg="del">
          <ac:chgData name="Koen Gilissen" userId="2ec6003d-9598-45e8-91e2-64dcdb4a174f" providerId="ADAL" clId="{B559A98A-C289-4A79-98B3-9B8481B3A72C}" dt="2019-02-22T14:08:34.208" v="767" actId="478"/>
          <ac:spMkLst>
            <pc:docMk/>
            <pc:sldMk cId="292662905" sldId="330"/>
            <ac:spMk id="19" creationId="{E9EB15C4-E3D5-4F4C-AC91-7EC06BD6BDA2}"/>
          </ac:spMkLst>
        </pc:spChg>
        <pc:spChg chg="del">
          <ac:chgData name="Koen Gilissen" userId="2ec6003d-9598-45e8-91e2-64dcdb4a174f" providerId="ADAL" clId="{B559A98A-C289-4A79-98B3-9B8481B3A72C}" dt="2019-02-22T14:08:45.783" v="770" actId="478"/>
          <ac:spMkLst>
            <pc:docMk/>
            <pc:sldMk cId="292662905" sldId="330"/>
            <ac:spMk id="20" creationId="{C26A8500-A4DA-4EC1-8C49-1850E80D63A6}"/>
          </ac:spMkLst>
        </pc:spChg>
        <pc:spChg chg="del">
          <ac:chgData name="Koen Gilissen" userId="2ec6003d-9598-45e8-91e2-64dcdb4a174f" providerId="ADAL" clId="{B559A98A-C289-4A79-98B3-9B8481B3A72C}" dt="2019-02-22T14:08:45.783" v="770" actId="478"/>
          <ac:spMkLst>
            <pc:docMk/>
            <pc:sldMk cId="292662905" sldId="330"/>
            <ac:spMk id="21" creationId="{615ECA40-D40F-4D40-B025-270B068AFB46}"/>
          </ac:spMkLst>
        </pc:spChg>
        <pc:spChg chg="del mod">
          <ac:chgData name="Koen Gilissen" userId="2ec6003d-9598-45e8-91e2-64dcdb4a174f" providerId="ADAL" clId="{B559A98A-C289-4A79-98B3-9B8481B3A72C}" dt="2019-02-22T14:08:45.783" v="770" actId="478"/>
          <ac:spMkLst>
            <pc:docMk/>
            <pc:sldMk cId="292662905" sldId="330"/>
            <ac:spMk id="25" creationId="{D580575A-8E87-4B95-B892-68F287C5A282}"/>
          </ac:spMkLst>
        </pc:spChg>
        <pc:spChg chg="del">
          <ac:chgData name="Koen Gilissen" userId="2ec6003d-9598-45e8-91e2-64dcdb4a174f" providerId="ADAL" clId="{B559A98A-C289-4A79-98B3-9B8481B3A72C}" dt="2019-02-22T14:08:45.783" v="770" actId="478"/>
          <ac:spMkLst>
            <pc:docMk/>
            <pc:sldMk cId="292662905" sldId="330"/>
            <ac:spMk id="26" creationId="{27A0A583-16F5-4F3D-9356-2A9842415694}"/>
          </ac:spMkLst>
        </pc:spChg>
        <pc:spChg chg="del">
          <ac:chgData name="Koen Gilissen" userId="2ec6003d-9598-45e8-91e2-64dcdb4a174f" providerId="ADAL" clId="{B559A98A-C289-4A79-98B3-9B8481B3A72C}" dt="2019-02-22T14:08:45.783" v="770" actId="478"/>
          <ac:spMkLst>
            <pc:docMk/>
            <pc:sldMk cId="292662905" sldId="330"/>
            <ac:spMk id="27" creationId="{1A6098D2-FA2F-42F9-9096-9A2D186FD6D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CBCBF-5E50-4255-A19F-F4090076EC88}" type="datetimeFigureOut">
              <a:rPr lang="nl-BE" smtClean="0"/>
              <a:t>12/02/2020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30251-D7DC-4304-9C94-902F38CEE2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9699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30251-D7DC-4304-9C94-902F38CEE24F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4840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30251-D7DC-4304-9C94-902F38CEE24F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597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3999" y="1113180"/>
            <a:ext cx="9144000" cy="2033637"/>
          </a:xfrm>
        </p:spPr>
        <p:txBody>
          <a:bodyPr anchor="b"/>
          <a:lstStyle>
            <a:lvl1pPr algn="ctr">
              <a:defRPr sz="6000"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697355" y="3322846"/>
            <a:ext cx="4797288" cy="216355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4B2D-E015-1940-BE28-2BCF00260208}" type="datetime1">
              <a:rPr lang="en-US" smtClean="0"/>
              <a:t>2/12/20</a:t>
            </a:fld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94" y="3504354"/>
            <a:ext cx="3691761" cy="3353646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61" y="6248784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8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B7E3-2776-4047-8501-9501CF4F2B23}" type="datetime1">
              <a:rPr lang="en-US" smtClean="0"/>
              <a:t>2/12/20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0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CBE7-71D1-5D4C-99C5-442ED1D84728}" type="datetime1">
              <a:rPr lang="en-US" smtClean="0"/>
              <a:t>2/12/20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5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EC1E-2401-764D-A9CB-3FC307E3F6A5}" type="datetime1">
              <a:rPr lang="en-US" smtClean="0"/>
              <a:t>2/12/20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6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6451-5133-B54B-ADD7-75265A232842}" type="datetime1">
              <a:rPr lang="en-US" smtClean="0"/>
              <a:t>2/12/20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7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3DD6-AAF8-5B40-A533-A2321F5DF179}" type="datetime1">
              <a:rPr lang="en-US" smtClean="0"/>
              <a:t>2/12/20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8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D1151DD-AD18-B84C-B665-23322511F131}" type="datetime1">
              <a:rPr lang="en-US" smtClean="0"/>
              <a:t>2/12/20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3314A9A-FE93-A74B-8C6D-069A22BF917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1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10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2427890" y="6356350"/>
            <a:ext cx="1411014" cy="365125"/>
          </a:xfrm>
        </p:spPr>
        <p:txBody>
          <a:bodyPr/>
          <a:lstStyle/>
          <a:p>
            <a:fld id="{15CAEDF8-935A-3B45-95F2-3EA97814025C}" type="datetime1">
              <a:rPr lang="en-US" smtClean="0"/>
              <a:t>2/12/20</a:t>
            </a:fld>
            <a:endParaRPr lang="en-US"/>
          </a:p>
        </p:txBody>
      </p:sp>
      <p:sp>
        <p:nvSpPr>
          <p:cNvPr id="11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411014" cy="365125"/>
          </a:xfrm>
        </p:spPr>
        <p:txBody>
          <a:bodyPr/>
          <a:lstStyle/>
          <a:p>
            <a:fld id="{A3314A9A-FE93-A74B-8C6D-069A22BF917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2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63DC-77C6-0847-A11A-1AADA9CA3538}" type="datetime1">
              <a:rPr lang="en-US" smtClean="0"/>
              <a:t>2/12/20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9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0852-6E59-C049-8088-4C10727B5114}" type="datetime1">
              <a:rPr lang="en-US" smtClean="0"/>
              <a:t>2/12/20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7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5088-1510-7B45-AFF6-650170AB3593}" type="datetime1">
              <a:rPr lang="en-US" smtClean="0"/>
              <a:t>2/12/20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1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F6938-F547-6D43-983A-C5D032631DC7}" type="datetime1">
              <a:rPr lang="en-US" smtClean="0"/>
              <a:t>2/12/20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0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2427890" y="6356350"/>
            <a:ext cx="1411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21AD8-7C6D-4E4D-980E-181E534139D2}" type="datetime1">
              <a:rPr lang="en-US" smtClean="0"/>
              <a:t>2/12/20</a:t>
            </a:fld>
            <a:endParaRPr lang="en-US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</a:t>
            </a:r>
            <a:r>
              <a:rPr lang="nl-NL" dirty="0" err="1"/>
              <a:t>niveaua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411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14A9A-FE93-A74B-8C6D-069A22BF9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58A618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Tx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hyperlink" Target="https://www.wired.com/story/null-license-plate-landed-one-hacker-ticket-hell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enchmarksgame-team.pages.debian.net/benchmarksgame/which-programs-are-fastes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C </a:t>
            </a:r>
            <a:r>
              <a:rPr lang="en-US" dirty="0" err="1">
                <a:latin typeface="Helvetica"/>
                <a:cs typeface="Helvetica"/>
              </a:rPr>
              <a:t>Programmeren</a:t>
            </a:r>
            <a:r>
              <a:rPr lang="en-US" dirty="0">
                <a:latin typeface="Helvetica"/>
                <a:cs typeface="Helvetica"/>
              </a:rPr>
              <a:t> </a:t>
            </a:r>
            <a:r>
              <a:rPr lang="en-US" dirty="0"/>
              <a:t>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4130326"/>
            <a:ext cx="6400800" cy="669847"/>
          </a:xfrm>
        </p:spPr>
        <p:txBody>
          <a:bodyPr anchor="b">
            <a:normAutofit/>
          </a:bodyPr>
          <a:lstStyle/>
          <a:p>
            <a:r>
              <a:rPr lang="en-US" sz="2400" dirty="0">
                <a:latin typeface="Helvetica"/>
                <a:cs typeface="Helvetica"/>
              </a:rPr>
              <a:t>Koen </a:t>
            </a:r>
            <a:r>
              <a:rPr lang="en-US" sz="2400" dirty="0" err="1">
                <a:latin typeface="Helvetica"/>
                <a:cs typeface="Helvetica"/>
              </a:rPr>
              <a:t>Gilissen</a:t>
            </a:r>
            <a:r>
              <a:rPr lang="en-US" sz="2400" dirty="0">
                <a:latin typeface="Helvetica"/>
                <a:cs typeface="Helvetica"/>
              </a:rPr>
              <a:t> – Bart </a:t>
            </a:r>
            <a:r>
              <a:rPr lang="en-US" sz="2400" dirty="0" err="1">
                <a:latin typeface="Helvetica"/>
                <a:cs typeface="Helvetica"/>
              </a:rPr>
              <a:t>Stukken</a:t>
            </a:r>
            <a:endParaRPr lang="en-US" sz="24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95096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Pointers in C: </a:t>
            </a:r>
            <a:r>
              <a:rPr lang="en-US" dirty="0" err="1"/>
              <a:t>introductie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FE709762-1372-4494-9EA2-65323D6EC1BC}"/>
              </a:ext>
            </a:extLst>
          </p:cNvPr>
          <p:cNvSpPr txBox="1"/>
          <p:nvPr/>
        </p:nvSpPr>
        <p:spPr>
          <a:xfrm>
            <a:off x="4783735" y="3169323"/>
            <a:ext cx="95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getal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1BBF7147-87D5-42A2-9CB2-5A439C208117}"/>
              </a:ext>
            </a:extLst>
          </p:cNvPr>
          <p:cNvSpPr/>
          <p:nvPr/>
        </p:nvSpPr>
        <p:spPr>
          <a:xfrm>
            <a:off x="4783734" y="3697125"/>
            <a:ext cx="951241" cy="70619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15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296C4446-95C0-4D7B-A143-CB7818ED4E15}"/>
              </a:ext>
            </a:extLst>
          </p:cNvPr>
          <p:cNvSpPr txBox="1"/>
          <p:nvPr/>
        </p:nvSpPr>
        <p:spPr>
          <a:xfrm>
            <a:off x="4783735" y="4538259"/>
            <a:ext cx="95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0x709A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72A6D5D0-1F2C-45B3-B5BF-D7EDBC678657}"/>
              </a:ext>
            </a:extLst>
          </p:cNvPr>
          <p:cNvSpPr txBox="1"/>
          <p:nvPr/>
        </p:nvSpPr>
        <p:spPr>
          <a:xfrm flipH="1">
            <a:off x="6379826" y="3169323"/>
            <a:ext cx="183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Locatie naam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9C046B39-DD67-4818-930F-27B29B7ADAAB}"/>
              </a:ext>
            </a:extLst>
          </p:cNvPr>
          <p:cNvSpPr txBox="1"/>
          <p:nvPr/>
        </p:nvSpPr>
        <p:spPr>
          <a:xfrm flipH="1">
            <a:off x="6379826" y="3673592"/>
            <a:ext cx="1524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Waarde op de Locatie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2A42B1C-0A9B-4DD1-B545-5FD46FD92EC1}"/>
              </a:ext>
            </a:extLst>
          </p:cNvPr>
          <p:cNvSpPr txBox="1"/>
          <p:nvPr/>
        </p:nvSpPr>
        <p:spPr>
          <a:xfrm flipH="1">
            <a:off x="6379826" y="4523673"/>
            <a:ext cx="183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Locatie adres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39EF2687-4613-4A3D-805A-B669F061F2DF}"/>
              </a:ext>
            </a:extLst>
          </p:cNvPr>
          <p:cNvCxnSpPr>
            <a:stCxn id="8" idx="3"/>
            <a:endCxn id="11" idx="3"/>
          </p:cNvCxnSpPr>
          <p:nvPr/>
        </p:nvCxnSpPr>
        <p:spPr>
          <a:xfrm>
            <a:off x="5734975" y="3353989"/>
            <a:ext cx="644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A372CCD6-DB43-4FBA-B7DD-3695DF72F875}"/>
              </a:ext>
            </a:extLst>
          </p:cNvPr>
          <p:cNvCxnSpPr/>
          <p:nvPr/>
        </p:nvCxnSpPr>
        <p:spPr>
          <a:xfrm>
            <a:off x="5757040" y="4032179"/>
            <a:ext cx="644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C689D59F-B81F-4212-8BA8-EECD228D12D3}"/>
              </a:ext>
            </a:extLst>
          </p:cNvPr>
          <p:cNvCxnSpPr/>
          <p:nvPr/>
        </p:nvCxnSpPr>
        <p:spPr>
          <a:xfrm>
            <a:off x="5757040" y="4722925"/>
            <a:ext cx="644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hoek 17">
            <a:extLst>
              <a:ext uri="{FF2B5EF4-FFF2-40B4-BE49-F238E27FC236}">
                <a16:creationId xmlns:a16="http://schemas.microsoft.com/office/drawing/2014/main" id="{DFDC8F68-9D97-45A3-8066-338D7932BEEC}"/>
              </a:ext>
            </a:extLst>
          </p:cNvPr>
          <p:cNvSpPr/>
          <p:nvPr/>
        </p:nvSpPr>
        <p:spPr>
          <a:xfrm>
            <a:off x="1325173" y="5212551"/>
            <a:ext cx="951241" cy="70619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0x709A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0BBFD2F3-9F26-48D6-A45A-62F8E366F4E9}"/>
              </a:ext>
            </a:extLst>
          </p:cNvPr>
          <p:cNvSpPr txBox="1"/>
          <p:nvPr/>
        </p:nvSpPr>
        <p:spPr>
          <a:xfrm>
            <a:off x="1315808" y="4775751"/>
            <a:ext cx="95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p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DCED2F83-712F-41FC-A810-999D135942DB}"/>
              </a:ext>
            </a:extLst>
          </p:cNvPr>
          <p:cNvSpPr txBox="1"/>
          <p:nvPr/>
        </p:nvSpPr>
        <p:spPr>
          <a:xfrm>
            <a:off x="1297974" y="6093578"/>
            <a:ext cx="95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0x548A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1F8B416E-37D9-47CC-9638-3F421FF0A7AE}"/>
              </a:ext>
            </a:extLst>
          </p:cNvPr>
          <p:cNvSpPr txBox="1"/>
          <p:nvPr/>
        </p:nvSpPr>
        <p:spPr>
          <a:xfrm flipH="1">
            <a:off x="2894065" y="4813172"/>
            <a:ext cx="183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Locatie naam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AD4D9747-688E-415E-A216-AB924C2BA610}"/>
              </a:ext>
            </a:extLst>
          </p:cNvPr>
          <p:cNvSpPr txBox="1"/>
          <p:nvPr/>
        </p:nvSpPr>
        <p:spPr>
          <a:xfrm flipH="1">
            <a:off x="2894065" y="5228911"/>
            <a:ext cx="1524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Waarde op de Locatie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C0BD6C0C-C61F-4D61-B602-784FC7814652}"/>
              </a:ext>
            </a:extLst>
          </p:cNvPr>
          <p:cNvSpPr txBox="1"/>
          <p:nvPr/>
        </p:nvSpPr>
        <p:spPr>
          <a:xfrm flipH="1">
            <a:off x="2894065" y="6078992"/>
            <a:ext cx="183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Locatie adres</a:t>
            </a:r>
          </a:p>
        </p:txBody>
      </p: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6394C796-65FA-4B6C-ACD5-48EC3EEBEE73}"/>
              </a:ext>
            </a:extLst>
          </p:cNvPr>
          <p:cNvCxnSpPr/>
          <p:nvPr/>
        </p:nvCxnSpPr>
        <p:spPr>
          <a:xfrm>
            <a:off x="2271279" y="5587498"/>
            <a:ext cx="644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4A08899C-C5D7-4093-88CD-E8C1BB57F2F2}"/>
              </a:ext>
            </a:extLst>
          </p:cNvPr>
          <p:cNvCxnSpPr/>
          <p:nvPr/>
        </p:nvCxnSpPr>
        <p:spPr>
          <a:xfrm>
            <a:off x="2271279" y="6278244"/>
            <a:ext cx="644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5F1B9EE7-6582-486D-8696-68D6A3F96EF9}"/>
              </a:ext>
            </a:extLst>
          </p:cNvPr>
          <p:cNvCxnSpPr/>
          <p:nvPr/>
        </p:nvCxnSpPr>
        <p:spPr>
          <a:xfrm>
            <a:off x="2276414" y="4997838"/>
            <a:ext cx="644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Vrije vorm: vorm 31">
            <a:extLst>
              <a:ext uri="{FF2B5EF4-FFF2-40B4-BE49-F238E27FC236}">
                <a16:creationId xmlns:a16="http://schemas.microsoft.com/office/drawing/2014/main" id="{5330FA5A-7618-49BF-AFC5-271E67DE63AC}"/>
              </a:ext>
            </a:extLst>
          </p:cNvPr>
          <p:cNvSpPr/>
          <p:nvPr/>
        </p:nvSpPr>
        <p:spPr>
          <a:xfrm>
            <a:off x="1873188" y="3895364"/>
            <a:ext cx="2920754" cy="1298073"/>
          </a:xfrm>
          <a:custGeom>
            <a:avLst/>
            <a:gdLst>
              <a:gd name="connsiteX0" fmla="*/ 0 w 2920754"/>
              <a:gd name="connsiteY0" fmla="*/ 1298073 h 1298073"/>
              <a:gd name="connsiteX1" fmla="*/ 1003177 w 2920754"/>
              <a:gd name="connsiteY1" fmla="*/ 206119 h 1298073"/>
              <a:gd name="connsiteX2" fmla="*/ 2920754 w 2920754"/>
              <a:gd name="connsiteY2" fmla="*/ 1933 h 1298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0754" h="1298073">
                <a:moveTo>
                  <a:pt x="0" y="1298073"/>
                </a:moveTo>
                <a:cubicBezTo>
                  <a:pt x="258192" y="860107"/>
                  <a:pt x="516385" y="422142"/>
                  <a:pt x="1003177" y="206119"/>
                </a:cubicBezTo>
                <a:cubicBezTo>
                  <a:pt x="1489969" y="-9904"/>
                  <a:pt x="2205361" y="-3986"/>
                  <a:pt x="2920754" y="1933"/>
                </a:cubicBezTo>
              </a:path>
            </a:pathLst>
          </a:custGeom>
          <a:noFill/>
          <a:ln w="22225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16A349-6E4C-4347-8EFA-1CDFBC231D09}"/>
              </a:ext>
            </a:extLst>
          </p:cNvPr>
          <p:cNvSpPr txBox="1"/>
          <p:nvPr/>
        </p:nvSpPr>
        <p:spPr>
          <a:xfrm>
            <a:off x="4471318" y="2455523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int *p = &amp;</a:t>
            </a:r>
            <a:r>
              <a:rPr lang="en-US" dirty="0" err="1">
                <a:latin typeface="Helvetica"/>
                <a:cs typeface="Helvetica"/>
              </a:rPr>
              <a:t>getal</a:t>
            </a:r>
            <a:r>
              <a:rPr lang="en-US" dirty="0">
                <a:latin typeface="Helvetica"/>
                <a:cs typeface="Helvetica"/>
              </a:rPr>
              <a:t>;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714497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Pointers in C: </a:t>
            </a:r>
            <a:r>
              <a:rPr lang="en-US" dirty="0" err="1"/>
              <a:t>gebruik</a:t>
            </a:r>
            <a:r>
              <a:rPr lang="en-US" dirty="0"/>
              <a:t> in code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Helvetica"/>
                <a:cs typeface="Helvetica"/>
              </a:rPr>
              <a:t>Een</a:t>
            </a:r>
            <a:r>
              <a:rPr lang="en-US" sz="2400" dirty="0">
                <a:latin typeface="Helvetica"/>
                <a:cs typeface="Helvetica"/>
              </a:rPr>
              <a:t> Pointer, </a:t>
            </a:r>
            <a:r>
              <a:rPr lang="en-US" sz="2400" dirty="0" err="1">
                <a:latin typeface="Helvetica"/>
                <a:cs typeface="Helvetica"/>
              </a:rPr>
              <a:t>zoals</a:t>
            </a:r>
            <a:r>
              <a:rPr lang="en-US" sz="2400" dirty="0">
                <a:latin typeface="Helvetica"/>
                <a:cs typeface="Helvetica"/>
              </a:rPr>
              <a:t> </a:t>
            </a:r>
            <a:r>
              <a:rPr lang="en-US" sz="2400" dirty="0" err="1">
                <a:latin typeface="Helvetica"/>
                <a:cs typeface="Helvetica"/>
              </a:rPr>
              <a:t>een</a:t>
            </a:r>
            <a:r>
              <a:rPr lang="en-US" sz="2400" dirty="0">
                <a:latin typeface="Helvetica"/>
                <a:cs typeface="Helvetica"/>
              </a:rPr>
              <a:t> </a:t>
            </a:r>
            <a:r>
              <a:rPr lang="en-US" sz="2400" dirty="0" err="1">
                <a:latin typeface="Helvetica"/>
                <a:cs typeface="Helvetica"/>
              </a:rPr>
              <a:t>int</a:t>
            </a:r>
            <a:r>
              <a:rPr lang="en-US" sz="2400" dirty="0">
                <a:latin typeface="Helvetica"/>
                <a:cs typeface="Helvetica"/>
              </a:rPr>
              <a:t>, </a:t>
            </a:r>
            <a:r>
              <a:rPr lang="en-US" sz="2400" dirty="0" err="1">
                <a:latin typeface="Helvetica"/>
                <a:cs typeface="Helvetica"/>
              </a:rPr>
              <a:t>bevat</a:t>
            </a:r>
            <a:r>
              <a:rPr lang="en-US" sz="2400" dirty="0">
                <a:latin typeface="Helvetica"/>
                <a:cs typeface="Helvetica"/>
              </a:rPr>
              <a:t> </a:t>
            </a:r>
            <a:r>
              <a:rPr lang="en-US" sz="2400" dirty="0" err="1">
                <a:latin typeface="Helvetica"/>
                <a:cs typeface="Helvetica"/>
              </a:rPr>
              <a:t>een</a:t>
            </a:r>
            <a:r>
              <a:rPr lang="en-US" sz="2400" dirty="0">
                <a:latin typeface="Helvetica"/>
                <a:cs typeface="Helvetica"/>
              </a:rPr>
              <a:t> </a:t>
            </a:r>
            <a:r>
              <a:rPr lang="en-US" sz="2400" dirty="0" err="1">
                <a:latin typeface="Helvetica"/>
                <a:cs typeface="Helvetica"/>
              </a:rPr>
              <a:t>getal</a:t>
            </a:r>
            <a:endParaRPr lang="en-US" sz="2400" dirty="0">
              <a:latin typeface="Helvetica"/>
              <a:cs typeface="Helvetica"/>
            </a:endParaRPr>
          </a:p>
          <a:p>
            <a:pPr lvl="1"/>
            <a:r>
              <a:rPr lang="en-US" sz="2000" dirty="0">
                <a:latin typeface="Helvetica"/>
                <a:cs typeface="Helvetica"/>
              </a:rPr>
              <a:t>Het </a:t>
            </a:r>
            <a:r>
              <a:rPr lang="en-US" sz="2000" dirty="0" err="1">
                <a:latin typeface="Helvetica"/>
                <a:cs typeface="Helvetica"/>
              </a:rPr>
              <a:t>getal</a:t>
            </a:r>
            <a:r>
              <a:rPr lang="en-US" sz="2000" dirty="0">
                <a:latin typeface="Helvetica"/>
                <a:cs typeface="Helvetica"/>
              </a:rPr>
              <a:t> is </a:t>
            </a:r>
            <a:r>
              <a:rPr lang="en-US" sz="2000" dirty="0" err="1">
                <a:latin typeface="Helvetica"/>
                <a:cs typeface="Helvetica"/>
              </a:rPr>
              <a:t>een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adres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naar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een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geheugenplaats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waar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een</a:t>
            </a:r>
            <a:r>
              <a:rPr lang="en-US" sz="2000" dirty="0">
                <a:latin typeface="Helvetica"/>
                <a:cs typeface="Helvetica"/>
              </a:rPr>
              <a:t> variable </a:t>
            </a:r>
            <a:r>
              <a:rPr lang="en-US" sz="2000" dirty="0" err="1">
                <a:latin typeface="Helvetica"/>
                <a:cs typeface="Helvetica"/>
              </a:rPr>
              <a:t>staat</a:t>
            </a:r>
            <a:r>
              <a:rPr lang="en-US" sz="2000" dirty="0">
                <a:latin typeface="Helvetica"/>
                <a:cs typeface="Helvetica"/>
              </a:rPr>
              <a:t>.</a:t>
            </a:r>
          </a:p>
          <a:p>
            <a:r>
              <a:rPr lang="en-US" sz="2400" dirty="0">
                <a:latin typeface="Helvetica"/>
                <a:cs typeface="Helvetica"/>
              </a:rPr>
              <a:t>De </a:t>
            </a:r>
            <a:r>
              <a:rPr lang="en-US" sz="2400" dirty="0" err="1">
                <a:latin typeface="Helvetica"/>
                <a:cs typeface="Helvetica"/>
              </a:rPr>
              <a:t>declaratie</a:t>
            </a:r>
            <a:r>
              <a:rPr lang="en-US" sz="2400" dirty="0">
                <a:latin typeface="Helvetica"/>
                <a:cs typeface="Helvetica"/>
              </a:rPr>
              <a:t> </a:t>
            </a:r>
            <a:r>
              <a:rPr lang="en-US" sz="2400" dirty="0" err="1">
                <a:latin typeface="Helvetica"/>
                <a:cs typeface="Helvetica"/>
              </a:rPr>
              <a:t>moet</a:t>
            </a:r>
            <a:r>
              <a:rPr lang="en-US" sz="2400" dirty="0">
                <a:latin typeface="Helvetica"/>
                <a:cs typeface="Helvetica"/>
              </a:rPr>
              <a:t> </a:t>
            </a:r>
            <a:r>
              <a:rPr lang="en-US" sz="2400" dirty="0" err="1">
                <a:latin typeface="Helvetica"/>
                <a:cs typeface="Helvetica"/>
              </a:rPr>
              <a:t>altijd</a:t>
            </a:r>
            <a:r>
              <a:rPr lang="en-US" sz="2400" dirty="0">
                <a:latin typeface="Helvetica"/>
                <a:cs typeface="Helvetica"/>
              </a:rPr>
              <a:t> </a:t>
            </a:r>
            <a:r>
              <a:rPr lang="en-US" sz="2400" dirty="0" err="1">
                <a:latin typeface="Helvetica"/>
                <a:cs typeface="Helvetica"/>
              </a:rPr>
              <a:t>een</a:t>
            </a:r>
            <a:r>
              <a:rPr lang="en-US" sz="2400" dirty="0">
                <a:latin typeface="Helvetica"/>
                <a:cs typeface="Helvetica"/>
              </a:rPr>
              <a:t> </a:t>
            </a:r>
            <a:r>
              <a:rPr lang="en-US" sz="2400" dirty="0" err="1">
                <a:latin typeface="Helvetica"/>
                <a:cs typeface="Helvetica"/>
              </a:rPr>
              <a:t>geassocieerd</a:t>
            </a:r>
            <a:r>
              <a:rPr lang="en-US" sz="2400" dirty="0">
                <a:latin typeface="Helvetica"/>
                <a:cs typeface="Helvetica"/>
              </a:rPr>
              <a:t> type </a:t>
            </a:r>
            <a:r>
              <a:rPr lang="en-US" sz="2400" dirty="0" err="1">
                <a:latin typeface="Helvetica"/>
                <a:cs typeface="Helvetica"/>
              </a:rPr>
              <a:t>hebben</a:t>
            </a:r>
            <a:endParaRPr lang="en-US" sz="2400" dirty="0">
              <a:latin typeface="Helvetica"/>
              <a:cs typeface="Helvetica"/>
            </a:endParaRPr>
          </a:p>
          <a:p>
            <a:pPr lvl="1"/>
            <a:r>
              <a:rPr lang="en-US" sz="2000" dirty="0">
                <a:latin typeface="Helvetica"/>
                <a:cs typeface="Helvetica"/>
              </a:rPr>
              <a:t>Pointer </a:t>
            </a:r>
            <a:r>
              <a:rPr lang="en-US" sz="2000" dirty="0" err="1">
                <a:latin typeface="Helvetica"/>
                <a:cs typeface="Helvetica"/>
              </a:rPr>
              <a:t>naar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een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int</a:t>
            </a:r>
            <a:endParaRPr lang="en-US" sz="2000" dirty="0">
              <a:latin typeface="Helvetica"/>
              <a:cs typeface="Helvetica"/>
            </a:endParaRPr>
          </a:p>
          <a:p>
            <a:pPr lvl="1"/>
            <a:r>
              <a:rPr lang="en-US" sz="2000" dirty="0">
                <a:latin typeface="Helvetica"/>
                <a:cs typeface="Helvetica"/>
              </a:rPr>
              <a:t>Pointer </a:t>
            </a:r>
            <a:r>
              <a:rPr lang="en-US" sz="2000" dirty="0" err="1">
                <a:latin typeface="Helvetica"/>
                <a:cs typeface="Helvetica"/>
              </a:rPr>
              <a:t>naar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een</a:t>
            </a:r>
            <a:r>
              <a:rPr lang="en-US" sz="2000" dirty="0">
                <a:latin typeface="Helvetica"/>
                <a:cs typeface="Helvetica"/>
              </a:rPr>
              <a:t> array van chars</a:t>
            </a:r>
          </a:p>
          <a:p>
            <a:r>
              <a:rPr lang="en-US" sz="2800" dirty="0" err="1">
                <a:latin typeface="Helvetica"/>
                <a:cs typeface="Helvetica"/>
              </a:rPr>
              <a:t>Waarom</a:t>
            </a:r>
            <a:r>
              <a:rPr lang="en-US" sz="2800" dirty="0">
                <a:latin typeface="Helvetica"/>
                <a:cs typeface="Helvetica"/>
              </a:rPr>
              <a:t>?</a:t>
            </a:r>
          </a:p>
          <a:p>
            <a:pPr lvl="1"/>
            <a:r>
              <a:rPr lang="en-US" sz="2400" dirty="0" err="1">
                <a:latin typeface="Helvetica"/>
                <a:cs typeface="Helvetica"/>
              </a:rPr>
              <a:t>Dynamische</a:t>
            </a:r>
            <a:r>
              <a:rPr lang="en-US" sz="2400" dirty="0">
                <a:latin typeface="Helvetica"/>
                <a:cs typeface="Helvetica"/>
              </a:rPr>
              <a:t> </a:t>
            </a:r>
            <a:r>
              <a:rPr lang="en-US" sz="2400" dirty="0" err="1">
                <a:latin typeface="Helvetica"/>
                <a:cs typeface="Helvetica"/>
              </a:rPr>
              <a:t>objecten</a:t>
            </a:r>
            <a:r>
              <a:rPr lang="en-US" sz="2400" dirty="0">
                <a:latin typeface="Helvetica"/>
                <a:cs typeface="Helvetica"/>
              </a:rPr>
              <a:t>:</a:t>
            </a:r>
          </a:p>
          <a:p>
            <a:pPr lvl="2"/>
            <a:r>
              <a:rPr lang="en-US" sz="2000" dirty="0" err="1">
                <a:latin typeface="Helvetica"/>
                <a:cs typeface="Helvetica"/>
              </a:rPr>
              <a:t>Je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kent</a:t>
            </a:r>
            <a:r>
              <a:rPr lang="en-US" sz="2000" dirty="0">
                <a:latin typeface="Helvetica"/>
                <a:cs typeface="Helvetica"/>
              </a:rPr>
              <a:t> de </a:t>
            </a:r>
            <a:r>
              <a:rPr lang="en-US" sz="2000" dirty="0" err="1">
                <a:latin typeface="Helvetica"/>
                <a:cs typeface="Helvetica"/>
              </a:rPr>
              <a:t>variabelen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en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hun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groten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niet</a:t>
            </a:r>
            <a:r>
              <a:rPr lang="en-US" sz="2000" dirty="0">
                <a:latin typeface="Helvetica"/>
                <a:cs typeface="Helvetica"/>
              </a:rPr>
              <a:t> “at compile time”</a:t>
            </a:r>
          </a:p>
          <a:p>
            <a:pPr lvl="2"/>
            <a:r>
              <a:rPr lang="en-US" sz="2000" dirty="0" err="1">
                <a:latin typeface="Helvetica"/>
                <a:cs typeface="Helvetica"/>
              </a:rPr>
              <a:t>Dynamisch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geheugen</a:t>
            </a:r>
            <a:endParaRPr lang="en-US" sz="2000" dirty="0">
              <a:latin typeface="Helvetica"/>
              <a:cs typeface="Helvetica"/>
            </a:endParaRPr>
          </a:p>
          <a:p>
            <a:pPr lvl="2"/>
            <a:r>
              <a:rPr lang="en-US" sz="2000" dirty="0">
                <a:latin typeface="Helvetica"/>
                <a:cs typeface="Helvetica"/>
              </a:rPr>
              <a:t>Heap Allocation </a:t>
            </a:r>
            <a:r>
              <a:rPr lang="en-US" sz="2000" dirty="0">
                <a:latin typeface="Helvetica"/>
                <a:cs typeface="Helvetica"/>
                <a:sym typeface="Wingdings" panose="05000000000000000000" pitchFamily="2" charset="2"/>
              </a:rPr>
              <a:t> Stack </a:t>
            </a:r>
            <a:r>
              <a:rPr lang="en-US" sz="2000" dirty="0" err="1">
                <a:latin typeface="Helvetica"/>
                <a:cs typeface="Helvetica"/>
                <a:sym typeface="Wingdings" panose="05000000000000000000" pitchFamily="2" charset="2"/>
              </a:rPr>
              <a:t>Allication</a:t>
            </a:r>
            <a:endParaRPr lang="en-US" sz="2000" dirty="0">
              <a:latin typeface="Helvetica"/>
              <a:cs typeface="Helvetica"/>
              <a:sym typeface="Wingdings" panose="05000000000000000000" pitchFamily="2" charset="2"/>
            </a:endParaRPr>
          </a:p>
          <a:p>
            <a:pPr lvl="1"/>
            <a:r>
              <a:rPr lang="en-US" sz="2400" dirty="0">
                <a:latin typeface="Helvetica"/>
                <a:cs typeface="Helvetica"/>
                <a:sym typeface="Wingdings" panose="05000000000000000000" pitchFamily="2" charset="2"/>
              </a:rPr>
              <a:t>Mapped memory access… video </a:t>
            </a:r>
            <a:r>
              <a:rPr lang="en-US" sz="2400" dirty="0" err="1">
                <a:latin typeface="Helvetica"/>
                <a:cs typeface="Helvetica"/>
                <a:sym typeface="Wingdings" panose="05000000000000000000" pitchFamily="2" charset="2"/>
              </a:rPr>
              <a:t>geheugen</a:t>
            </a:r>
            <a:r>
              <a:rPr lang="en-US" sz="2400" dirty="0">
                <a:latin typeface="Helvetica"/>
                <a:cs typeface="Helvetica"/>
                <a:sym typeface="Wingdings" panose="05000000000000000000" pitchFamily="2" charset="2"/>
              </a:rPr>
              <a:t>, printer 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58E319E9-C72C-49BA-87C2-C9786CFAA7B3}"/>
              </a:ext>
            </a:extLst>
          </p:cNvPr>
          <p:cNvSpPr txBox="1"/>
          <p:nvPr/>
        </p:nvSpPr>
        <p:spPr>
          <a:xfrm>
            <a:off x="9071650" y="3045038"/>
            <a:ext cx="95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getal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2EBD096D-0E5D-4249-B61B-1BA952A429B2}"/>
              </a:ext>
            </a:extLst>
          </p:cNvPr>
          <p:cNvSpPr/>
          <p:nvPr/>
        </p:nvSpPr>
        <p:spPr>
          <a:xfrm>
            <a:off x="9071649" y="3572840"/>
            <a:ext cx="951241" cy="70619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15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FF87687E-C922-41F1-A926-49F3C0BD53CC}"/>
              </a:ext>
            </a:extLst>
          </p:cNvPr>
          <p:cNvSpPr txBox="1"/>
          <p:nvPr/>
        </p:nvSpPr>
        <p:spPr>
          <a:xfrm>
            <a:off x="9071650" y="4413974"/>
            <a:ext cx="95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0x709A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3960F2B2-2CC6-40F8-9A8D-8BAD6810D629}"/>
              </a:ext>
            </a:extLst>
          </p:cNvPr>
          <p:cNvSpPr txBox="1"/>
          <p:nvPr/>
        </p:nvSpPr>
        <p:spPr>
          <a:xfrm flipH="1">
            <a:off x="10667741" y="3045038"/>
            <a:ext cx="183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Locatie naam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7510E8B7-FB4D-4520-A463-14587A7CE857}"/>
              </a:ext>
            </a:extLst>
          </p:cNvPr>
          <p:cNvSpPr txBox="1"/>
          <p:nvPr/>
        </p:nvSpPr>
        <p:spPr>
          <a:xfrm flipH="1">
            <a:off x="10667741" y="3549307"/>
            <a:ext cx="1524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Waarde op de Locatie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F1046D8D-5A43-40DC-B158-872A49A347E2}"/>
              </a:ext>
            </a:extLst>
          </p:cNvPr>
          <p:cNvSpPr txBox="1"/>
          <p:nvPr/>
        </p:nvSpPr>
        <p:spPr>
          <a:xfrm flipH="1">
            <a:off x="10667741" y="4399388"/>
            <a:ext cx="183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Locatie adres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6849F628-2A84-424C-89EE-E60319C07A78}"/>
              </a:ext>
            </a:extLst>
          </p:cNvPr>
          <p:cNvCxnSpPr>
            <a:stCxn id="6" idx="3"/>
            <a:endCxn id="10" idx="3"/>
          </p:cNvCxnSpPr>
          <p:nvPr/>
        </p:nvCxnSpPr>
        <p:spPr>
          <a:xfrm>
            <a:off x="10022890" y="3229704"/>
            <a:ext cx="644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C50D4CD8-39E8-4BD6-9CD1-EAAC514962B7}"/>
              </a:ext>
            </a:extLst>
          </p:cNvPr>
          <p:cNvCxnSpPr/>
          <p:nvPr/>
        </p:nvCxnSpPr>
        <p:spPr>
          <a:xfrm>
            <a:off x="10044955" y="3907894"/>
            <a:ext cx="644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270C6261-9B68-488F-A6E7-E3D75798E47F}"/>
              </a:ext>
            </a:extLst>
          </p:cNvPr>
          <p:cNvCxnSpPr/>
          <p:nvPr/>
        </p:nvCxnSpPr>
        <p:spPr>
          <a:xfrm>
            <a:off x="10044955" y="4598640"/>
            <a:ext cx="644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hoek 16">
            <a:extLst>
              <a:ext uri="{FF2B5EF4-FFF2-40B4-BE49-F238E27FC236}">
                <a16:creationId xmlns:a16="http://schemas.microsoft.com/office/drawing/2014/main" id="{9AEBFD40-3546-4B84-A604-43BCCEBD1B8D}"/>
              </a:ext>
            </a:extLst>
          </p:cNvPr>
          <p:cNvSpPr/>
          <p:nvPr/>
        </p:nvSpPr>
        <p:spPr>
          <a:xfrm>
            <a:off x="8815526" y="2920753"/>
            <a:ext cx="3376474" cy="207737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5803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Pointers in C: </a:t>
            </a:r>
            <a:r>
              <a:rPr lang="en-US" dirty="0" err="1"/>
              <a:t>gebruik</a:t>
            </a:r>
            <a:r>
              <a:rPr lang="en-US" dirty="0"/>
              <a:t> in code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900" dirty="0" err="1">
                <a:latin typeface="Helvetica"/>
                <a:cs typeface="Helvetica"/>
              </a:rPr>
              <a:t>Accessing</a:t>
            </a:r>
            <a:r>
              <a:rPr lang="nl-BE" sz="2900" dirty="0">
                <a:latin typeface="Helvetica"/>
                <a:cs typeface="Helvetica"/>
              </a:rPr>
              <a:t> een variabelen via een pointer = </a:t>
            </a:r>
            <a:r>
              <a:rPr lang="nl-BE" sz="2900" dirty="0" err="1">
                <a:latin typeface="Helvetica"/>
                <a:cs typeface="Helvetica"/>
              </a:rPr>
              <a:t>Indirection</a:t>
            </a:r>
            <a:endParaRPr lang="nl-BE" sz="2900" dirty="0">
              <a:latin typeface="Helvetica"/>
              <a:cs typeface="Helvetica"/>
            </a:endParaRPr>
          </a:p>
          <a:p>
            <a:r>
              <a:rPr lang="nl-BE" sz="2900" dirty="0">
                <a:latin typeface="Helvetica"/>
                <a:cs typeface="Helvetica"/>
              </a:rPr>
              <a:t>Indirecte Operatoren</a:t>
            </a:r>
          </a:p>
          <a:p>
            <a:pPr lvl="1"/>
            <a:r>
              <a:rPr lang="nl-BE" dirty="0">
                <a:latin typeface="Helvetica"/>
                <a:cs typeface="Helvetica"/>
              </a:rPr>
              <a:t>“</a:t>
            </a:r>
            <a:r>
              <a:rPr lang="nl-BE" dirty="0" err="1">
                <a:latin typeface="Helvetica"/>
                <a:cs typeface="Helvetica"/>
              </a:rPr>
              <a:t>Address</a:t>
            </a:r>
            <a:r>
              <a:rPr lang="nl-BE" dirty="0">
                <a:latin typeface="Helvetica"/>
                <a:cs typeface="Helvetica"/>
              </a:rPr>
              <a:t>-Of” &amp; : bekomt het adres van een variabele</a:t>
            </a:r>
          </a:p>
          <a:p>
            <a:pPr lvl="1"/>
            <a:r>
              <a:rPr lang="nl-BE" dirty="0">
                <a:latin typeface="Helvetica"/>
                <a:cs typeface="Helvetica"/>
              </a:rPr>
              <a:t>“de-reference” *: bekomt de inhoud van de geheugen locatie</a:t>
            </a:r>
          </a:p>
          <a:p>
            <a:r>
              <a:rPr lang="nl-BE" dirty="0">
                <a:latin typeface="Helvetica"/>
                <a:cs typeface="Helvetica"/>
              </a:rPr>
              <a:t>printf(..) en pointers: %p </a:t>
            </a:r>
          </a:p>
          <a:p>
            <a:pPr lvl="1"/>
            <a:endParaRPr lang="nl-BE" dirty="0">
              <a:latin typeface="Helvetica"/>
              <a:cs typeface="Helvetica"/>
            </a:endParaRPr>
          </a:p>
          <a:p>
            <a:pPr lvl="1"/>
            <a:endParaRPr lang="nl-BE" dirty="0">
              <a:latin typeface="Helvetica"/>
              <a:cs typeface="Helvetica"/>
            </a:endParaRPr>
          </a:p>
          <a:p>
            <a:pPr lvl="1"/>
            <a:endParaRPr lang="nl-BE" dirty="0">
              <a:latin typeface="Helvetica"/>
              <a:cs typeface="Helvetica"/>
            </a:endParaRPr>
          </a:p>
          <a:p>
            <a:pPr lvl="1"/>
            <a:endParaRPr lang="nl-BE" dirty="0">
              <a:latin typeface="Helvetica"/>
              <a:cs typeface="Helvetica"/>
            </a:endParaRPr>
          </a:p>
          <a:p>
            <a:pPr lvl="1"/>
            <a:endParaRPr lang="nl-BE" dirty="0">
              <a:latin typeface="Helvetica"/>
              <a:cs typeface="Helvetica"/>
            </a:endParaRPr>
          </a:p>
          <a:p>
            <a:pPr lvl="1"/>
            <a:endParaRPr lang="nl-BE" dirty="0">
              <a:latin typeface="Helvetica"/>
              <a:cs typeface="Helvetica"/>
            </a:endParaRPr>
          </a:p>
          <a:p>
            <a:pPr lvl="1"/>
            <a:endParaRPr lang="nl-BE" dirty="0">
              <a:latin typeface="Helvetica"/>
              <a:cs typeface="Helvetica"/>
            </a:endParaRPr>
          </a:p>
          <a:p>
            <a:pPr lvl="1"/>
            <a:endParaRPr lang="nl-BE" dirty="0">
              <a:latin typeface="Helvetica"/>
              <a:cs typeface="Helvetica"/>
            </a:endParaRPr>
          </a:p>
          <a:p>
            <a:pPr lvl="1"/>
            <a:endParaRPr lang="da-DK" dirty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8F1EF9F-C72B-4BF1-BF1F-5728CE188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373" y="4200791"/>
            <a:ext cx="5343236" cy="20658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F6E2E21-9D08-8E44-AFFC-91DBD5D00D7B}"/>
              </a:ext>
            </a:extLst>
          </p:cNvPr>
          <p:cNvSpPr/>
          <p:nvPr/>
        </p:nvSpPr>
        <p:spPr>
          <a:xfrm>
            <a:off x="6232635" y="55754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da-DK" dirty="0" err="1">
                <a:latin typeface="Helvetica"/>
                <a:cs typeface="Helvetica"/>
              </a:rPr>
              <a:t>adres</a:t>
            </a:r>
            <a:r>
              <a:rPr lang="da-DK" dirty="0">
                <a:latin typeface="Helvetica"/>
                <a:cs typeface="Helvetica"/>
              </a:rPr>
              <a:t> </a:t>
            </a:r>
            <a:r>
              <a:rPr lang="da-DK" dirty="0">
                <a:solidFill>
                  <a:srgbClr val="FF0000"/>
                </a:solidFill>
                <a:latin typeface="Helvetica"/>
                <a:cs typeface="Helvetica"/>
              </a:rPr>
              <a:t>0061FF28</a:t>
            </a:r>
            <a:r>
              <a:rPr lang="da-DK" dirty="0">
                <a:latin typeface="Helvetica"/>
                <a:cs typeface="Helvetica"/>
              </a:rPr>
              <a:t> </a:t>
            </a:r>
            <a:r>
              <a:rPr lang="da-DK" dirty="0" err="1">
                <a:latin typeface="Helvetica"/>
                <a:cs typeface="Helvetica"/>
              </a:rPr>
              <a:t>bevat</a:t>
            </a:r>
            <a:r>
              <a:rPr lang="da-DK" dirty="0">
                <a:latin typeface="Helvetica"/>
                <a:cs typeface="Helvetica"/>
              </a:rPr>
              <a:t> 7</a:t>
            </a:r>
          </a:p>
          <a:p>
            <a:pPr lvl="1"/>
            <a:r>
              <a:rPr lang="da-DK" dirty="0">
                <a:latin typeface="Helvetica"/>
                <a:cs typeface="Helvetica"/>
              </a:rPr>
              <a:t>Nu </a:t>
            </a:r>
            <a:r>
              <a:rPr lang="da-DK" dirty="0" err="1">
                <a:latin typeface="Helvetica"/>
                <a:cs typeface="Helvetica"/>
              </a:rPr>
              <a:t>bevat</a:t>
            </a:r>
            <a:r>
              <a:rPr lang="da-DK" dirty="0">
                <a:latin typeface="Helvetica"/>
                <a:cs typeface="Helvetica"/>
              </a:rPr>
              <a:t> </a:t>
            </a:r>
            <a:r>
              <a:rPr lang="da-DK" dirty="0" err="1">
                <a:latin typeface="Helvetica"/>
                <a:cs typeface="Helvetica"/>
              </a:rPr>
              <a:t>adres</a:t>
            </a:r>
            <a:r>
              <a:rPr lang="da-DK" dirty="0">
                <a:latin typeface="Helvetica"/>
                <a:cs typeface="Helvetica"/>
              </a:rPr>
              <a:t> </a:t>
            </a:r>
            <a:r>
              <a:rPr lang="da-DK" dirty="0">
                <a:solidFill>
                  <a:srgbClr val="FF0000"/>
                </a:solidFill>
                <a:latin typeface="Helvetica"/>
                <a:cs typeface="Helvetica"/>
              </a:rPr>
              <a:t>0061FF28</a:t>
            </a:r>
            <a:r>
              <a:rPr lang="da-DK" dirty="0">
                <a:latin typeface="Helvetica"/>
                <a:cs typeface="Helvetica"/>
              </a:rPr>
              <a:t>: 8</a:t>
            </a:r>
            <a:endParaRPr lang="nl-BE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75803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Pointers in C: </a:t>
            </a:r>
            <a:r>
              <a:rPr lang="en-US" dirty="0" err="1"/>
              <a:t>gebruik</a:t>
            </a:r>
            <a:r>
              <a:rPr lang="en-US" dirty="0"/>
              <a:t> in code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Helvetica"/>
                <a:cs typeface="Helvetica"/>
              </a:rPr>
              <a:t>Voorstelling</a:t>
            </a: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3C331D1-9BBF-40D2-B0AA-665C6F1BD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435" y="1951802"/>
            <a:ext cx="5145131" cy="1989271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311253C9-6F65-4F3A-B296-D06114831F69}"/>
              </a:ext>
            </a:extLst>
          </p:cNvPr>
          <p:cNvSpPr/>
          <p:nvPr/>
        </p:nvSpPr>
        <p:spPr>
          <a:xfrm>
            <a:off x="2999232" y="394107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da-DK" dirty="0">
                <a:latin typeface="Helvetica"/>
                <a:cs typeface="Helvetica"/>
              </a:rPr>
              <a:t>adres </a:t>
            </a:r>
            <a:r>
              <a:rPr lang="da-DK" dirty="0">
                <a:solidFill>
                  <a:srgbClr val="FF0000"/>
                </a:solidFill>
                <a:latin typeface="Helvetica"/>
                <a:cs typeface="Helvetica"/>
              </a:rPr>
              <a:t>0061FF28</a:t>
            </a:r>
            <a:r>
              <a:rPr lang="da-DK" dirty="0">
                <a:latin typeface="Helvetica"/>
                <a:cs typeface="Helvetica"/>
              </a:rPr>
              <a:t> bevat 7</a:t>
            </a:r>
          </a:p>
          <a:p>
            <a:pPr lvl="1"/>
            <a:r>
              <a:rPr lang="da-DK" dirty="0">
                <a:latin typeface="Helvetica"/>
                <a:cs typeface="Helvetica"/>
              </a:rPr>
              <a:t>Nu bevat adres </a:t>
            </a:r>
            <a:r>
              <a:rPr lang="da-DK" dirty="0">
                <a:solidFill>
                  <a:srgbClr val="FF0000"/>
                </a:solidFill>
                <a:latin typeface="Helvetica"/>
                <a:cs typeface="Helvetica"/>
              </a:rPr>
              <a:t>0061FF28</a:t>
            </a:r>
            <a:r>
              <a:rPr lang="da-DK" dirty="0">
                <a:latin typeface="Helvetica"/>
                <a:cs typeface="Helvetica"/>
              </a:rPr>
              <a:t>: 8</a:t>
            </a:r>
            <a:endParaRPr lang="nl-BE" dirty="0">
              <a:latin typeface="Helvetica"/>
              <a:cs typeface="Helvetica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DCB309F2-2B26-4458-A79E-079836D8DC8F}"/>
              </a:ext>
            </a:extLst>
          </p:cNvPr>
          <p:cNvSpPr txBox="1"/>
          <p:nvPr/>
        </p:nvSpPr>
        <p:spPr>
          <a:xfrm>
            <a:off x="6225696" y="4904343"/>
            <a:ext cx="167030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7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DE09AB3F-6149-484D-8C56-AD1EC6524ED5}"/>
              </a:ext>
            </a:extLst>
          </p:cNvPr>
          <p:cNvSpPr txBox="1"/>
          <p:nvPr/>
        </p:nvSpPr>
        <p:spPr>
          <a:xfrm>
            <a:off x="3523434" y="4904343"/>
            <a:ext cx="167030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latin typeface="Helvetica"/>
                <a:cs typeface="Helvetica"/>
              </a:rPr>
              <a:t>0061FF28</a:t>
            </a:r>
            <a:endParaRPr lang="nl-BE" dirty="0"/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3BDCC6FF-4C16-48A3-A0C6-C65D2AA5D8D3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5193738" y="5089009"/>
            <a:ext cx="1031958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hthoek 12">
            <a:extLst>
              <a:ext uri="{FF2B5EF4-FFF2-40B4-BE49-F238E27FC236}">
                <a16:creationId xmlns:a16="http://schemas.microsoft.com/office/drawing/2014/main" id="{DB85ECCA-4E59-449D-9E1B-922D277B6773}"/>
              </a:ext>
            </a:extLst>
          </p:cNvPr>
          <p:cNvSpPr/>
          <p:nvPr/>
        </p:nvSpPr>
        <p:spPr>
          <a:xfrm>
            <a:off x="6225697" y="5298904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>
                <a:solidFill>
                  <a:srgbClr val="FF0000"/>
                </a:solidFill>
                <a:latin typeface="Helvetica"/>
                <a:cs typeface="Helvetica"/>
              </a:rPr>
              <a:t>i(@0061FF28)</a:t>
            </a:r>
            <a:endParaRPr lang="nl-BE" dirty="0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BA857BB3-2A4F-41F5-9EF1-12AF80D727E6}"/>
              </a:ext>
            </a:extLst>
          </p:cNvPr>
          <p:cNvSpPr/>
          <p:nvPr/>
        </p:nvSpPr>
        <p:spPr>
          <a:xfrm>
            <a:off x="3458270" y="533244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>
                <a:solidFill>
                  <a:srgbClr val="FF0000"/>
                </a:solidFill>
                <a:latin typeface="Helvetica"/>
                <a:cs typeface="Helvetica"/>
              </a:rPr>
              <a:t>ip</a:t>
            </a:r>
            <a:endParaRPr lang="nl-BE" dirty="0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FE8284A2-763F-4F57-B73D-6E7D1567DE82}"/>
              </a:ext>
            </a:extLst>
          </p:cNvPr>
          <p:cNvSpPr/>
          <p:nvPr/>
        </p:nvSpPr>
        <p:spPr>
          <a:xfrm>
            <a:off x="5527616" y="5300174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>
                <a:solidFill>
                  <a:srgbClr val="FF0000"/>
                </a:solidFill>
                <a:latin typeface="Helvetica"/>
                <a:cs typeface="Helvetica"/>
              </a:rPr>
              <a:t>*ip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92002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>
                <a:latin typeface="Helvetica"/>
                <a:cs typeface="Helvetica"/>
              </a:rPr>
              <a:t>Het * symbool in C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>
                <a:latin typeface="Helvetica"/>
                <a:cs typeface="Helvetica"/>
              </a:rPr>
              <a:t>De betekenissen van het * symbool in C:</a:t>
            </a:r>
          </a:p>
          <a:p>
            <a:pPr marL="0" indent="0">
              <a:buNone/>
            </a:pPr>
            <a:endParaRPr lang="nl-BE" sz="2000" dirty="0">
              <a:latin typeface="Helvetica"/>
              <a:cs typeface="Helvetica"/>
            </a:endParaRPr>
          </a:p>
          <a:p>
            <a:pPr marL="457200" indent="-457200">
              <a:buFont typeface="+mj-lt"/>
              <a:buAutoNum type="arabicPeriod"/>
            </a:pPr>
            <a:r>
              <a:rPr lang="nl-BE" sz="2000" dirty="0">
                <a:latin typeface="Helvetica"/>
                <a:cs typeface="Helvetica"/>
              </a:rPr>
              <a:t>* wiskundig: vermenigvuldiging 		int product = 5 * 7;</a:t>
            </a:r>
          </a:p>
          <a:p>
            <a:pPr marL="457200" indent="-457200">
              <a:buFont typeface="+mj-lt"/>
              <a:buAutoNum type="arabicPeriod"/>
            </a:pPr>
            <a:endParaRPr lang="nl-BE" sz="2000" dirty="0">
              <a:latin typeface="Helvetica"/>
              <a:cs typeface="Helvetica"/>
            </a:endParaRPr>
          </a:p>
          <a:p>
            <a:pPr marL="457200" indent="-457200">
              <a:buFont typeface="+mj-lt"/>
              <a:buAutoNum type="arabicPeriod"/>
            </a:pPr>
            <a:r>
              <a:rPr lang="nl-BE" sz="2000" dirty="0">
                <a:latin typeface="Helvetica"/>
                <a:cs typeface="Helvetica"/>
              </a:rPr>
              <a:t>* in een declaratie, “pointer </a:t>
            </a:r>
            <a:r>
              <a:rPr lang="nl-BE" sz="2000" dirty="0" err="1">
                <a:latin typeface="Helvetica"/>
                <a:cs typeface="Helvetica"/>
              </a:rPr>
              <a:t>to</a:t>
            </a:r>
            <a:r>
              <a:rPr lang="nl-BE" sz="2000" dirty="0">
                <a:latin typeface="Helvetica"/>
                <a:cs typeface="Helvetica"/>
              </a:rPr>
              <a:t>” 		</a:t>
            </a:r>
            <a:r>
              <a:rPr lang="nl-BE" sz="2000" dirty="0" err="1">
                <a:latin typeface="Helvetica"/>
                <a:cs typeface="Helvetica"/>
              </a:rPr>
              <a:t>char</a:t>
            </a:r>
            <a:r>
              <a:rPr lang="nl-BE" sz="2000" dirty="0">
                <a:latin typeface="Helvetica"/>
                <a:cs typeface="Helvetica"/>
              </a:rPr>
              <a:t> *kar; </a:t>
            </a:r>
          </a:p>
          <a:p>
            <a:pPr marL="457200" indent="-457200">
              <a:buFont typeface="+mj-lt"/>
              <a:buAutoNum type="arabicPeriod"/>
            </a:pPr>
            <a:endParaRPr lang="nl-BE" sz="2000" dirty="0">
              <a:latin typeface="Helvetica"/>
              <a:cs typeface="Helvetica"/>
            </a:endParaRPr>
          </a:p>
          <a:p>
            <a:pPr marL="457200" indent="-457200">
              <a:buFont typeface="+mj-lt"/>
              <a:buAutoNum type="arabicPeriod"/>
            </a:pPr>
            <a:r>
              <a:rPr lang="nl-BE" sz="2000" dirty="0">
                <a:latin typeface="Helvetica"/>
                <a:cs typeface="Helvetica"/>
              </a:rPr>
              <a:t>* </a:t>
            </a:r>
            <a:r>
              <a:rPr lang="nl-BE" sz="2000" dirty="0" err="1">
                <a:latin typeface="Helvetica"/>
                <a:cs typeface="Helvetica"/>
              </a:rPr>
              <a:t>indirectie</a:t>
            </a:r>
            <a:r>
              <a:rPr lang="nl-BE" sz="2000" dirty="0">
                <a:latin typeface="Helvetica"/>
                <a:cs typeface="Helvetica"/>
              </a:rPr>
              <a:t> operator, “follow </a:t>
            </a:r>
            <a:r>
              <a:rPr lang="nl-BE" sz="2000" dirty="0" err="1">
                <a:latin typeface="Helvetica"/>
                <a:cs typeface="Helvetica"/>
              </a:rPr>
              <a:t>the</a:t>
            </a:r>
            <a:r>
              <a:rPr lang="nl-BE" sz="2000" dirty="0">
                <a:latin typeface="Helvetica"/>
                <a:cs typeface="Helvetica"/>
              </a:rPr>
              <a:t> pointer”	</a:t>
            </a:r>
            <a:r>
              <a:rPr lang="nl-BE" sz="2000" dirty="0" err="1">
                <a:latin typeface="Helvetica"/>
                <a:cs typeface="Helvetica"/>
              </a:rPr>
              <a:t>char</a:t>
            </a:r>
            <a:r>
              <a:rPr lang="nl-BE" sz="2000" dirty="0">
                <a:latin typeface="Helvetica"/>
                <a:cs typeface="Helvetica"/>
              </a:rPr>
              <a:t> c = *kar;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433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 </a:t>
            </a:r>
            <a:r>
              <a:rPr lang="en-US" dirty="0">
                <a:solidFill>
                  <a:srgbClr val="FF0000"/>
                </a:solidFill>
              </a:rPr>
              <a:t>NULL</a:t>
            </a:r>
            <a:r>
              <a:rPr lang="en-US" dirty="0"/>
              <a:t> pointer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>
                <a:latin typeface="Helvetica"/>
                <a:cs typeface="Helvetica"/>
              </a:rPr>
              <a:t>Speciale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Constante</a:t>
            </a:r>
            <a:r>
              <a:rPr lang="en-US" sz="2000" dirty="0">
                <a:latin typeface="Helvetica"/>
                <a:cs typeface="Helvetica"/>
              </a:rPr>
              <a:t> Pointer </a:t>
            </a:r>
            <a:r>
              <a:rPr lang="en-US" sz="2000" dirty="0" err="1">
                <a:latin typeface="Helvetica"/>
                <a:cs typeface="Helvetica"/>
              </a:rPr>
              <a:t>waarde</a:t>
            </a:r>
            <a:r>
              <a:rPr lang="en-US" sz="2000" dirty="0">
                <a:latin typeface="Helvetica"/>
                <a:cs typeface="Helvetica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Helvetica"/>
                <a:cs typeface="Helvetica"/>
              </a:rPr>
              <a:t>	Het </a:t>
            </a:r>
            <a:r>
              <a:rPr lang="en-US" sz="2000" dirty="0" err="1">
                <a:latin typeface="Helvetica"/>
                <a:cs typeface="Helvetica"/>
              </a:rPr>
              <a:t>adres</a:t>
            </a:r>
            <a:r>
              <a:rPr lang="en-US" sz="2000" dirty="0">
                <a:latin typeface="Helvetica"/>
                <a:cs typeface="Helvetica"/>
              </a:rPr>
              <a:t> ‘0’ </a:t>
            </a:r>
            <a:r>
              <a:rPr lang="en-US" sz="2000" dirty="0">
                <a:latin typeface="Helvetica"/>
                <a:cs typeface="Helvetica"/>
                <a:sym typeface="Wingdings" panose="05000000000000000000" pitchFamily="2" charset="2"/>
              </a:rPr>
              <a:t> </a:t>
            </a:r>
            <a:r>
              <a:rPr lang="en-US" sz="2000" dirty="0" err="1">
                <a:latin typeface="Helvetica"/>
                <a:cs typeface="Helvetica"/>
                <a:sym typeface="Wingdings" panose="05000000000000000000" pitchFamily="2" charset="2"/>
              </a:rPr>
              <a:t>niet</a:t>
            </a:r>
            <a:r>
              <a:rPr lang="en-US" sz="2000" dirty="0">
                <a:latin typeface="Helvetica"/>
                <a:cs typeface="Helvetica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Helvetica"/>
                <a:cs typeface="Helvetica"/>
                <a:sym typeface="Wingdings" panose="05000000000000000000" pitchFamily="2" charset="2"/>
              </a:rPr>
              <a:t>noodzakelijk</a:t>
            </a:r>
            <a:r>
              <a:rPr lang="en-US" sz="2000" dirty="0">
                <a:latin typeface="Helvetica"/>
                <a:cs typeface="Helvetica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Helvetica"/>
                <a:cs typeface="Helvetica"/>
                <a:sym typeface="Wingdings" panose="05000000000000000000" pitchFamily="2" charset="2"/>
              </a:rPr>
              <a:t>numeriek</a:t>
            </a:r>
            <a:r>
              <a:rPr lang="en-US" sz="2000" dirty="0">
                <a:latin typeface="Helvetica"/>
                <a:cs typeface="Helvetica"/>
                <a:sym typeface="Wingdings" panose="05000000000000000000" pitchFamily="2" charset="2"/>
              </a:rPr>
              <a:t> ‘0’</a:t>
            </a:r>
            <a:br>
              <a:rPr lang="en-US" sz="2000" dirty="0">
                <a:latin typeface="Helvetica"/>
                <a:cs typeface="Helvetica"/>
                <a:sym typeface="Wingdings" panose="05000000000000000000" pitchFamily="2" charset="2"/>
              </a:rPr>
            </a:br>
            <a:r>
              <a:rPr lang="en-US" sz="2000" dirty="0">
                <a:latin typeface="Helvetica"/>
                <a:cs typeface="Helvetica"/>
                <a:sym typeface="Wingdings" panose="05000000000000000000" pitchFamily="2" charset="2"/>
              </a:rPr>
              <a:t>	Het is </a:t>
            </a:r>
            <a:r>
              <a:rPr lang="en-US" sz="2000" dirty="0" err="1">
                <a:latin typeface="Helvetica"/>
                <a:cs typeface="Helvetica"/>
                <a:sym typeface="Wingdings" panose="05000000000000000000" pitchFamily="2" charset="2"/>
              </a:rPr>
              <a:t>een</a:t>
            </a:r>
            <a:r>
              <a:rPr lang="en-US" sz="2000" dirty="0">
                <a:latin typeface="Helvetica"/>
                <a:cs typeface="Helvetica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Helvetica"/>
                <a:cs typeface="Helvetica"/>
                <a:sym typeface="Wingdings" panose="05000000000000000000" pitchFamily="2" charset="2"/>
              </a:rPr>
              <a:t>ongeldig</a:t>
            </a:r>
            <a:r>
              <a:rPr lang="en-US" sz="2000" dirty="0">
                <a:latin typeface="Helvetica"/>
                <a:cs typeface="Helvetica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Helvetica"/>
                <a:cs typeface="Helvetica"/>
                <a:sym typeface="Wingdings" panose="05000000000000000000" pitchFamily="2" charset="2"/>
              </a:rPr>
              <a:t>adres</a:t>
            </a:r>
            <a:endParaRPr lang="en-US" sz="2000" dirty="0">
              <a:latin typeface="Helvetica"/>
              <a:cs typeface="Helvetica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 err="1">
                <a:latin typeface="Helvetica"/>
                <a:cs typeface="Helvetica"/>
                <a:sym typeface="Wingdings" panose="05000000000000000000" pitchFamily="2" charset="2"/>
              </a:rPr>
              <a:t>Gebruikt</a:t>
            </a:r>
            <a:r>
              <a:rPr lang="en-US" sz="2000" dirty="0">
                <a:latin typeface="Helvetica"/>
                <a:cs typeface="Helvetica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Helvetica"/>
                <a:cs typeface="Helvetica"/>
                <a:sym typeface="Wingdings" panose="05000000000000000000" pitchFamily="2" charset="2"/>
              </a:rPr>
              <a:t>voor</a:t>
            </a:r>
            <a:r>
              <a:rPr lang="en-US" sz="2000" dirty="0">
                <a:latin typeface="Helvetica"/>
                <a:cs typeface="Helvetica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Helvetica"/>
                <a:cs typeface="Helvetica"/>
                <a:sym typeface="Wingdings" panose="05000000000000000000" pitchFamily="2" charset="2"/>
              </a:rPr>
              <a:t>vergelijking</a:t>
            </a:r>
            <a:r>
              <a:rPr lang="en-US" sz="2000" dirty="0">
                <a:latin typeface="Helvetica"/>
                <a:cs typeface="Helvetica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Helvetica"/>
                <a:cs typeface="Helvetica"/>
                <a:sym typeface="Wingdings" panose="05000000000000000000" pitchFamily="2" charset="2"/>
              </a:rPr>
              <a:t>tussen</a:t>
            </a:r>
            <a:r>
              <a:rPr lang="en-US" sz="2000" dirty="0">
                <a:latin typeface="Helvetica"/>
                <a:cs typeface="Helvetica"/>
                <a:sym typeface="Wingdings" panose="05000000000000000000" pitchFamily="2" charset="2"/>
              </a:rPr>
              <a:t> pointers:</a:t>
            </a:r>
          </a:p>
          <a:p>
            <a:pPr marL="0" indent="0">
              <a:buNone/>
            </a:pPr>
            <a:endParaRPr lang="en-US" sz="2000" dirty="0">
              <a:latin typeface="Helvetica"/>
              <a:cs typeface="Helvetica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latin typeface="Helvetica"/>
              <a:cs typeface="Helvetica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latin typeface="Helvetica"/>
              <a:cs typeface="Helvetica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latin typeface="Helvetica"/>
              <a:cs typeface="Helvetica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latin typeface="Helvetica"/>
              <a:cs typeface="Helvetica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latin typeface="Helvetica"/>
              <a:cs typeface="Helvetica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latin typeface="Helvetica"/>
              <a:cs typeface="Helvetica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latin typeface="Helvetica"/>
                <a:cs typeface="Helvetica"/>
                <a:sym typeface="Wingdings" panose="05000000000000000000" pitchFamily="2" charset="2"/>
              </a:rPr>
              <a:t>*</a:t>
            </a:r>
            <a:r>
              <a:rPr lang="en-US" sz="2000" dirty="0" err="1">
                <a:latin typeface="Helvetica"/>
                <a:cs typeface="Helvetica"/>
                <a:sym typeface="Wingdings" panose="05000000000000000000" pitchFamily="2" charset="2"/>
              </a:rPr>
              <a:t>ip</a:t>
            </a:r>
            <a:r>
              <a:rPr lang="en-US" sz="2000" dirty="0">
                <a:latin typeface="Helvetica"/>
                <a:cs typeface="Helvetica"/>
                <a:sym typeface="Wingdings" panose="05000000000000000000" pitchFamily="2" charset="2"/>
              </a:rPr>
              <a:t>  </a:t>
            </a:r>
            <a:r>
              <a:rPr lang="en-US" sz="2000" dirty="0" err="1">
                <a:latin typeface="Helvetica"/>
                <a:cs typeface="Helvetica"/>
                <a:sym typeface="Wingdings" panose="05000000000000000000" pitchFamily="2" charset="2"/>
              </a:rPr>
              <a:t>lezen</a:t>
            </a:r>
            <a:r>
              <a:rPr lang="en-US" sz="2000" dirty="0">
                <a:latin typeface="Helvetica"/>
                <a:cs typeface="Helvetica"/>
                <a:sym typeface="Wingdings" panose="05000000000000000000" pitchFamily="2" charset="2"/>
              </a:rPr>
              <a:t> van het </a:t>
            </a:r>
            <a:r>
              <a:rPr lang="en-US" sz="2000" dirty="0" err="1">
                <a:latin typeface="Helvetica"/>
                <a:cs typeface="Helvetica"/>
                <a:sym typeface="Wingdings" panose="05000000000000000000" pitchFamily="2" charset="2"/>
              </a:rPr>
              <a:t>geheugen</a:t>
            </a:r>
            <a:r>
              <a:rPr lang="en-US" sz="2000" dirty="0">
                <a:latin typeface="Helvetica"/>
                <a:cs typeface="Helvetica"/>
                <a:sym typeface="Wingdings" panose="05000000000000000000" pitchFamily="2" charset="2"/>
              </a:rPr>
              <a:t>! </a:t>
            </a: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50CA623-BBF4-4208-91E2-2B6864A08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702" y="3521210"/>
            <a:ext cx="4162425" cy="180975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900FC15-BA0F-47A6-9EBF-A929C59A9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589" y="3429001"/>
            <a:ext cx="4276725" cy="1933575"/>
          </a:xfrm>
          <a:prstGeom prst="rect">
            <a:avLst/>
          </a:prstGeom>
        </p:spPr>
      </p:pic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C3B978B6-2251-4979-AD98-9DBFBA8766CB}"/>
              </a:ext>
            </a:extLst>
          </p:cNvPr>
          <p:cNvCxnSpPr/>
          <p:nvPr/>
        </p:nvCxnSpPr>
        <p:spPr>
          <a:xfrm flipH="1">
            <a:off x="2278602" y="4767310"/>
            <a:ext cx="3595456" cy="83450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876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 </a:t>
            </a:r>
            <a:r>
              <a:rPr lang="en-US" dirty="0">
                <a:solidFill>
                  <a:srgbClr val="FF0000"/>
                </a:solidFill>
              </a:rPr>
              <a:t>NULL</a:t>
            </a:r>
            <a:r>
              <a:rPr lang="en-US" dirty="0"/>
              <a:t> pointer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hlinkClick r:id="rId2"/>
              </a:rPr>
              <a:t>https://www.wired.com/story/null-license-plate-landed-one-hacker-ticket-hell/</a:t>
            </a:r>
            <a:endParaRPr lang="en-BE" sz="2000" dirty="0"/>
          </a:p>
          <a:p>
            <a:pPr marL="0" indent="0">
              <a:buNone/>
            </a:pP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9670FC-C304-6347-A42D-BB75FCEE5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681" y="2504547"/>
            <a:ext cx="4484637" cy="299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15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 </a:t>
            </a:r>
            <a:r>
              <a:rPr lang="en-US" dirty="0">
                <a:solidFill>
                  <a:srgbClr val="FF0000"/>
                </a:solidFill>
              </a:rPr>
              <a:t>NULL</a:t>
            </a:r>
            <a:r>
              <a:rPr lang="en-US" dirty="0"/>
              <a:t> pointer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err="1">
                <a:latin typeface="Helvetica"/>
                <a:cs typeface="Helvetica"/>
                <a:sym typeface="Wingdings" panose="05000000000000000000" pitchFamily="2" charset="2"/>
              </a:rPr>
              <a:t>Gebruikt</a:t>
            </a:r>
            <a:r>
              <a:rPr lang="en-US" sz="2000" dirty="0">
                <a:latin typeface="Helvetica"/>
                <a:cs typeface="Helvetica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Helvetica"/>
                <a:cs typeface="Helvetica"/>
                <a:sym typeface="Wingdings" panose="05000000000000000000" pitchFamily="2" charset="2"/>
              </a:rPr>
              <a:t>voor</a:t>
            </a:r>
            <a:r>
              <a:rPr lang="en-US" sz="2000" dirty="0">
                <a:latin typeface="Helvetica"/>
                <a:cs typeface="Helvetica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Helvetica"/>
                <a:cs typeface="Helvetica"/>
                <a:sym typeface="Wingdings" panose="05000000000000000000" pitchFamily="2" charset="2"/>
              </a:rPr>
              <a:t>vergelijking</a:t>
            </a:r>
            <a:r>
              <a:rPr lang="en-US" sz="2000" dirty="0">
                <a:latin typeface="Helvetica"/>
                <a:cs typeface="Helvetica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Helvetica"/>
                <a:cs typeface="Helvetica"/>
                <a:sym typeface="Wingdings" panose="05000000000000000000" pitchFamily="2" charset="2"/>
              </a:rPr>
              <a:t>tussen</a:t>
            </a:r>
            <a:r>
              <a:rPr lang="en-US" sz="2000" dirty="0">
                <a:latin typeface="Helvetica"/>
                <a:cs typeface="Helvetica"/>
                <a:sym typeface="Wingdings" panose="05000000000000000000" pitchFamily="2" charset="2"/>
              </a:rPr>
              <a:t> pointers:</a:t>
            </a:r>
          </a:p>
          <a:p>
            <a:pPr marL="0" indent="0">
              <a:buNone/>
            </a:pPr>
            <a:endParaRPr lang="en-US" sz="2000" dirty="0">
              <a:latin typeface="Helvetica"/>
              <a:cs typeface="Helvetica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latin typeface="Helvetica"/>
              <a:cs typeface="Helvetica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latin typeface="Helvetica"/>
              <a:cs typeface="Helvetica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latin typeface="Helvetica"/>
              <a:cs typeface="Helvetica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latin typeface="Helvetica"/>
              <a:cs typeface="Helvetica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latin typeface="Helvetica"/>
              <a:cs typeface="Helvetica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latin typeface="Helvetica"/>
              <a:cs typeface="Helvetica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nl-BE" sz="2000" dirty="0">
              <a:latin typeface="Helvetica"/>
              <a:cs typeface="Helvetica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nl-BE" sz="2000" dirty="0">
              <a:latin typeface="Helvetica"/>
              <a:cs typeface="Helvetica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BE" sz="2000" dirty="0">
                <a:latin typeface="Helvetica"/>
                <a:cs typeface="Helvetica"/>
                <a:sym typeface="Wingdings" panose="05000000000000000000" pitchFamily="2" charset="2"/>
              </a:rPr>
              <a:t>adres 0061FF24 bevat 7</a:t>
            </a:r>
          </a:p>
          <a:p>
            <a:pPr marL="0" indent="0">
              <a:buNone/>
            </a:pPr>
            <a:r>
              <a:rPr lang="nl-BE" sz="2000" dirty="0">
                <a:latin typeface="Helvetica"/>
                <a:cs typeface="Helvetica"/>
                <a:sym typeface="Wingdings" panose="05000000000000000000" pitchFamily="2" charset="2"/>
              </a:rPr>
              <a:t>de integer pointer 'pointer': 00000000 verwijst naar NIETS</a:t>
            </a:r>
            <a:endParaRPr lang="en-US" sz="2000" dirty="0">
              <a:latin typeface="Helvetica"/>
              <a:cs typeface="Helvetica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 descr="1314_logo_pxl_hogeschoo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6062798"/>
            <a:ext cx="3600000" cy="79520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477CAFB7-9928-47AF-AE11-7A9E6E49E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470" y="2290619"/>
            <a:ext cx="6501060" cy="281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47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Pointers in C: </a:t>
            </a:r>
            <a:r>
              <a:rPr lang="en-US" dirty="0" err="1"/>
              <a:t>Samenvatting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832ECED-1649-4CDE-9421-790D1748E4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16"/>
          <a:stretch/>
        </p:blipFill>
        <p:spPr>
          <a:xfrm>
            <a:off x="1856548" y="1299057"/>
            <a:ext cx="8385001" cy="12416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6EE612C1-6A29-48F5-BF90-E438F5B60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548" y="2605730"/>
            <a:ext cx="8385001" cy="12416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1728D153-B277-4D7D-B598-D69B2C1517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306"/>
          <a:stretch/>
        </p:blipFill>
        <p:spPr>
          <a:xfrm>
            <a:off x="1856548" y="3912403"/>
            <a:ext cx="8385001" cy="11129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E40A23DA-7A1B-47D8-962B-434516EB88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r="306"/>
          <a:stretch/>
        </p:blipFill>
        <p:spPr>
          <a:xfrm>
            <a:off x="1856548" y="5090410"/>
            <a:ext cx="8385001" cy="11129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D7BB58E4-7280-4978-B78A-049A2F2F1A85}"/>
              </a:ext>
            </a:extLst>
          </p:cNvPr>
          <p:cNvSpPr txBox="1"/>
          <p:nvPr/>
        </p:nvSpPr>
        <p:spPr>
          <a:xfrm>
            <a:off x="4980371" y="4016690"/>
            <a:ext cx="40837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BE" sz="28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06097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 by value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BE" sz="2000" dirty="0">
                <a:latin typeface="Helvetica"/>
                <a:cs typeface="Helvetica"/>
              </a:rPr>
              <a:t>Call </a:t>
            </a:r>
            <a:r>
              <a:rPr lang="nl-BE" sz="2000" dirty="0" err="1">
                <a:latin typeface="Helvetica"/>
                <a:cs typeface="Helvetica"/>
              </a:rPr>
              <a:t>by</a:t>
            </a:r>
            <a:r>
              <a:rPr lang="nl-BE" sz="2000" dirty="0">
                <a:latin typeface="Helvetica"/>
                <a:cs typeface="Helvetica"/>
              </a:rPr>
              <a:t> </a:t>
            </a:r>
            <a:r>
              <a:rPr lang="nl-BE" sz="2000" dirty="0" err="1">
                <a:latin typeface="Helvetica"/>
                <a:cs typeface="Helvetica"/>
              </a:rPr>
              <a:t>value</a:t>
            </a:r>
            <a:r>
              <a:rPr lang="nl-BE" sz="2000" dirty="0">
                <a:latin typeface="Helvetica"/>
                <a:cs typeface="Helvetica"/>
              </a:rPr>
              <a:t>:</a:t>
            </a:r>
          </a:p>
          <a:p>
            <a:pPr marL="0" indent="0">
              <a:buNone/>
            </a:pPr>
            <a:endParaRPr lang="nl-BE" sz="2000" dirty="0">
              <a:latin typeface="Helvetica"/>
              <a:cs typeface="Helvetica"/>
            </a:endParaRPr>
          </a:p>
          <a:p>
            <a:r>
              <a:rPr lang="nl-BE" sz="2000" dirty="0">
                <a:latin typeface="Helvetica"/>
                <a:cs typeface="Helvetica"/>
              </a:rPr>
              <a:t>Een kopie van het effectieve</a:t>
            </a:r>
            <a:br>
              <a:rPr lang="nl-BE" sz="2000" dirty="0">
                <a:latin typeface="Helvetica"/>
                <a:cs typeface="Helvetica"/>
              </a:rPr>
            </a:br>
            <a:r>
              <a:rPr lang="nl-BE" sz="2000" dirty="0">
                <a:latin typeface="Helvetica"/>
                <a:cs typeface="Helvetica"/>
              </a:rPr>
              <a:t>argument (</a:t>
            </a:r>
            <a:r>
              <a:rPr lang="nl-BE" sz="2000" dirty="0" err="1">
                <a:latin typeface="Helvetica"/>
                <a:cs typeface="Helvetica"/>
              </a:rPr>
              <a:t>count</a:t>
            </a:r>
            <a:r>
              <a:rPr lang="nl-BE" sz="2000" dirty="0">
                <a:latin typeface="Helvetica"/>
                <a:cs typeface="Helvetica"/>
              </a:rPr>
              <a:t>) wordt doorgegeven</a:t>
            </a:r>
            <a:br>
              <a:rPr lang="nl-BE" sz="2000" dirty="0">
                <a:latin typeface="Helvetica"/>
                <a:cs typeface="Helvetica"/>
              </a:rPr>
            </a:br>
            <a:r>
              <a:rPr lang="nl-BE" sz="2000" dirty="0">
                <a:latin typeface="Helvetica"/>
                <a:cs typeface="Helvetica"/>
              </a:rPr>
              <a:t>aan het formele argument (x)</a:t>
            </a:r>
            <a:br>
              <a:rPr lang="nl-BE" sz="2000" dirty="0">
                <a:latin typeface="Helvetica"/>
                <a:cs typeface="Helvetica"/>
              </a:rPr>
            </a:br>
            <a:r>
              <a:rPr lang="nl-BE" sz="2000" dirty="0">
                <a:latin typeface="Helvetica"/>
                <a:cs typeface="Helvetica"/>
              </a:rPr>
              <a:t>van de functie.</a:t>
            </a:r>
          </a:p>
          <a:p>
            <a:endParaRPr lang="nl-BE" sz="2000" dirty="0">
              <a:latin typeface="Helvetica"/>
              <a:cs typeface="Helvetica"/>
            </a:endParaRPr>
          </a:p>
          <a:p>
            <a:r>
              <a:rPr lang="nl-BE" sz="2000" dirty="0">
                <a:latin typeface="Helvetica"/>
                <a:cs typeface="Helvetica"/>
              </a:rPr>
              <a:t>De opgeroepen functie kan de </a:t>
            </a:r>
            <a:br>
              <a:rPr lang="nl-BE" sz="2000" dirty="0">
                <a:latin typeface="Helvetica"/>
                <a:cs typeface="Helvetica"/>
              </a:rPr>
            </a:br>
            <a:r>
              <a:rPr lang="nl-BE" sz="2000" dirty="0">
                <a:latin typeface="Helvetica"/>
                <a:cs typeface="Helvetica"/>
              </a:rPr>
              <a:t>waarde van het meegegeven  </a:t>
            </a:r>
            <a:br>
              <a:rPr lang="nl-BE" sz="2000" dirty="0">
                <a:latin typeface="Helvetica"/>
                <a:cs typeface="Helvetica"/>
              </a:rPr>
            </a:br>
            <a:r>
              <a:rPr lang="nl-BE" sz="2000" dirty="0">
                <a:latin typeface="Helvetica"/>
                <a:cs typeface="Helvetica"/>
              </a:rPr>
              <a:t>effectieve argument niet wijzigen.</a:t>
            </a:r>
          </a:p>
          <a:p>
            <a:endParaRPr lang="nl-BE" sz="2000" dirty="0">
              <a:latin typeface="Helvetica"/>
              <a:cs typeface="Helvetica"/>
            </a:endParaRPr>
          </a:p>
          <a:p>
            <a:r>
              <a:rPr lang="nl-BE" sz="2000" dirty="0">
                <a:latin typeface="Helvetica"/>
                <a:cs typeface="Helvetica"/>
              </a:rPr>
              <a:t>Resultaat van code:</a:t>
            </a:r>
            <a:br>
              <a:rPr lang="nl-BE" sz="2000" dirty="0">
                <a:latin typeface="Helvetica"/>
                <a:cs typeface="Helvetica"/>
              </a:rPr>
            </a:br>
            <a:r>
              <a:rPr lang="nl-BE" sz="2000" dirty="0" err="1">
                <a:latin typeface="Helvetica"/>
                <a:cs typeface="Helvetica"/>
              </a:rPr>
              <a:t>count</a:t>
            </a:r>
            <a:r>
              <a:rPr lang="nl-BE" sz="2000" dirty="0">
                <a:latin typeface="Helvetica"/>
                <a:cs typeface="Helvetica"/>
              </a:rPr>
              <a:t> = 0</a:t>
            </a:r>
          </a:p>
          <a:p>
            <a:pPr marL="0" indent="0">
              <a:buNone/>
            </a:pPr>
            <a:endParaRPr lang="nl-BE" sz="2000" dirty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A59486C-51DA-41FB-8EB2-C41F8D3E7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50" y="1827459"/>
            <a:ext cx="35242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96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39128"/>
            <a:ext cx="8229600" cy="1143000"/>
          </a:xfrm>
        </p:spPr>
        <p:txBody>
          <a:bodyPr/>
          <a:lstStyle/>
          <a:p>
            <a:r>
              <a:rPr lang="en-US" dirty="0" err="1"/>
              <a:t>Doelstelling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sym typeface="Wingdings"/>
            </a:endParaRPr>
          </a:p>
          <a:p>
            <a:pPr lvl="1">
              <a:buFont typeface="Arial"/>
              <a:buChar char="•"/>
            </a:pPr>
            <a:endParaRPr lang="en-US" dirty="0"/>
          </a:p>
          <a:p>
            <a:pPr lvl="1">
              <a:buFont typeface="Arial"/>
              <a:buChar char="•"/>
            </a:pPr>
            <a:endParaRPr lang="nl-NL" dirty="0"/>
          </a:p>
          <a:p>
            <a:pPr lvl="1">
              <a:buFont typeface="Arial"/>
              <a:buChar char="•"/>
            </a:pPr>
            <a:endParaRPr lang="nl-NL" dirty="0"/>
          </a:p>
          <a:p>
            <a:pPr lvl="1">
              <a:buFont typeface="Arial"/>
              <a:buChar char="•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2</a:t>
            </a:fld>
            <a:endParaRPr lang="en-US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C1186DF9-1953-432E-8BC4-F76AECACA1EB}"/>
              </a:ext>
            </a:extLst>
          </p:cNvPr>
          <p:cNvSpPr/>
          <p:nvPr/>
        </p:nvSpPr>
        <p:spPr>
          <a:xfrm>
            <a:off x="1981200" y="1542498"/>
            <a:ext cx="8807604" cy="48936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/>
              <a:t>Het gebruik van indirecte adressering en pointers begrijpen.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/>
              <a:t>De nieuwe adres-of en de-</a:t>
            </a:r>
            <a:r>
              <a:rPr lang="nl-BE" sz="2400" dirty="0" err="1"/>
              <a:t>reference</a:t>
            </a:r>
            <a:r>
              <a:rPr lang="nl-BE" sz="2400" dirty="0"/>
              <a:t> operatoren begrijpen en </a:t>
            </a:r>
            <a:br>
              <a:rPr lang="nl-BE" sz="2400" dirty="0"/>
            </a:br>
            <a:r>
              <a:rPr lang="nl-BE" sz="2400" dirty="0"/>
              <a:t>kunnen toepassen.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400" dirty="0"/>
              <a:t>Het verschil begrijpen tussen call-</a:t>
            </a:r>
            <a:r>
              <a:rPr lang="nl-BE" sz="2400" dirty="0" err="1"/>
              <a:t>by</a:t>
            </a:r>
            <a:r>
              <a:rPr lang="nl-BE" sz="2400" dirty="0"/>
              <a:t>-</a:t>
            </a:r>
            <a:r>
              <a:rPr lang="nl-BE" sz="2400" dirty="0" err="1"/>
              <a:t>value</a:t>
            </a:r>
            <a:r>
              <a:rPr lang="nl-BE" sz="2400" dirty="0"/>
              <a:t> en call-</a:t>
            </a:r>
            <a:r>
              <a:rPr lang="nl-BE" sz="2400" dirty="0" err="1"/>
              <a:t>by</a:t>
            </a:r>
            <a:r>
              <a:rPr lang="nl-BE" sz="2400" dirty="0"/>
              <a:t>-</a:t>
            </a:r>
            <a:r>
              <a:rPr lang="nl-BE" sz="2400" dirty="0" err="1"/>
              <a:t>reference</a:t>
            </a:r>
            <a:r>
              <a:rPr lang="nl-BE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/>
              <a:t>Het kunnen gebruiken en kunnen toepassen van return van functie</a:t>
            </a:r>
            <a:br>
              <a:rPr lang="nl-BE" sz="2400" dirty="0"/>
            </a:br>
            <a:r>
              <a:rPr lang="nl-BE" sz="2400" dirty="0"/>
              <a:t>resultaten via de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/>
              <a:t>Het verschil kunnen maken tussen input, </a:t>
            </a:r>
            <a:r>
              <a:rPr lang="nl-BE" sz="2400" dirty="0" err="1"/>
              <a:t>inout</a:t>
            </a:r>
            <a:r>
              <a:rPr lang="nl-BE" sz="2400" dirty="0"/>
              <a:t> en output </a:t>
            </a:r>
            <a:br>
              <a:rPr lang="nl-BE" sz="2400" dirty="0"/>
            </a:br>
            <a:r>
              <a:rPr lang="nl-BE" sz="2400" dirty="0"/>
              <a:t>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8398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 by reference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Helvetica"/>
                <a:cs typeface="Helvetica"/>
              </a:rPr>
              <a:t>Het </a:t>
            </a:r>
            <a:r>
              <a:rPr lang="en-US" sz="2000" dirty="0" err="1">
                <a:latin typeface="Helvetica"/>
                <a:cs typeface="Helvetica"/>
              </a:rPr>
              <a:t>adres</a:t>
            </a:r>
            <a:r>
              <a:rPr lang="en-US" sz="2000" dirty="0">
                <a:latin typeface="Helvetica"/>
                <a:cs typeface="Helvetica"/>
              </a:rPr>
              <a:t> van de </a:t>
            </a:r>
            <a:r>
              <a:rPr lang="en-US" sz="2000" dirty="0" err="1">
                <a:latin typeface="Helvetica"/>
                <a:cs typeface="Helvetica"/>
              </a:rPr>
              <a:t>variabele</a:t>
            </a:r>
            <a:br>
              <a:rPr lang="en-US" sz="2000" dirty="0">
                <a:latin typeface="Helvetica"/>
                <a:cs typeface="Helvetica"/>
              </a:rPr>
            </a:br>
            <a:r>
              <a:rPr lang="en-US" sz="2000" dirty="0" err="1">
                <a:latin typeface="Helvetica"/>
                <a:cs typeface="Helvetica"/>
              </a:rPr>
              <a:t>wordt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doorgegeven</a:t>
            </a:r>
            <a:r>
              <a:rPr lang="en-US" sz="2000" dirty="0">
                <a:latin typeface="Helvetica"/>
                <a:cs typeface="Helvetica"/>
              </a:rPr>
              <a:t> via de </a:t>
            </a:r>
            <a:br>
              <a:rPr lang="en-US" sz="2000" dirty="0">
                <a:latin typeface="Helvetica"/>
                <a:cs typeface="Helvetica"/>
              </a:rPr>
            </a:br>
            <a:r>
              <a:rPr lang="en-US" sz="2000" dirty="0" err="1">
                <a:latin typeface="Helvetica"/>
                <a:cs typeface="Helvetica"/>
              </a:rPr>
              <a:t>formele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argumenten</a:t>
            </a:r>
            <a:r>
              <a:rPr lang="en-US" sz="2000" dirty="0">
                <a:latin typeface="Helvetica"/>
                <a:cs typeface="Helvetica"/>
              </a:rPr>
              <a:t> van de </a:t>
            </a:r>
            <a:r>
              <a:rPr lang="en-US" sz="2000" dirty="0" err="1">
                <a:latin typeface="Helvetica"/>
                <a:cs typeface="Helvetica"/>
              </a:rPr>
              <a:t>functie</a:t>
            </a:r>
            <a:r>
              <a:rPr lang="en-US" sz="2000" dirty="0">
                <a:latin typeface="Helvetica"/>
                <a:cs typeface="Helvetica"/>
              </a:rPr>
              <a:t>.</a:t>
            </a:r>
          </a:p>
          <a:p>
            <a:endParaRPr lang="en-US" sz="2000" dirty="0">
              <a:latin typeface="Helvetica"/>
              <a:cs typeface="Helvetica"/>
            </a:endParaRPr>
          </a:p>
          <a:p>
            <a:r>
              <a:rPr lang="en-US" sz="2000" dirty="0">
                <a:latin typeface="Helvetica"/>
                <a:cs typeface="Helvetica"/>
              </a:rPr>
              <a:t>Via </a:t>
            </a:r>
            <a:r>
              <a:rPr lang="en-US" sz="2000" dirty="0" err="1">
                <a:latin typeface="Helvetica"/>
                <a:cs typeface="Helvetica"/>
              </a:rPr>
              <a:t>dit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adres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kunnen</a:t>
            </a:r>
            <a:r>
              <a:rPr lang="en-US" sz="2000" dirty="0">
                <a:latin typeface="Helvetica"/>
                <a:cs typeface="Helvetica"/>
              </a:rPr>
              <a:t> we de </a:t>
            </a:r>
            <a:br>
              <a:rPr lang="en-US" sz="2000" dirty="0">
                <a:latin typeface="Helvetica"/>
                <a:cs typeface="Helvetica"/>
              </a:rPr>
            </a:br>
            <a:r>
              <a:rPr lang="en-US" sz="2000" dirty="0" err="1">
                <a:latin typeface="Helvetica"/>
                <a:cs typeface="Helvetica"/>
              </a:rPr>
              <a:t>variabelen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aanpassen</a:t>
            </a:r>
            <a:r>
              <a:rPr lang="en-US" sz="2000" dirty="0">
                <a:latin typeface="Helvetica"/>
                <a:cs typeface="Helvetica"/>
              </a:rPr>
              <a:t> van </a:t>
            </a:r>
            <a:r>
              <a:rPr lang="en-US" sz="2000" dirty="0" err="1">
                <a:latin typeface="Helvetica"/>
                <a:cs typeface="Helvetica"/>
              </a:rPr>
              <a:t>binnen</a:t>
            </a:r>
            <a:br>
              <a:rPr lang="en-US" sz="2000" dirty="0">
                <a:latin typeface="Helvetica"/>
                <a:cs typeface="Helvetica"/>
              </a:rPr>
            </a:br>
            <a:r>
              <a:rPr lang="en-US" sz="2000" dirty="0">
                <a:latin typeface="Helvetica"/>
                <a:cs typeface="Helvetica"/>
              </a:rPr>
              <a:t>in </a:t>
            </a:r>
            <a:r>
              <a:rPr lang="en-US" sz="2000" dirty="0" err="1">
                <a:latin typeface="Helvetica"/>
                <a:cs typeface="Helvetica"/>
              </a:rPr>
              <a:t>een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functie</a:t>
            </a:r>
            <a:r>
              <a:rPr lang="en-US" sz="2000" dirty="0">
                <a:latin typeface="Helvetica"/>
                <a:cs typeface="Helvetica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0805C4A-22E2-4D83-BBDC-96CAC35D0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052" y="2062957"/>
            <a:ext cx="3848100" cy="2952750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3B3AA118-A905-48FF-B765-74014C0F1DFB}"/>
              </a:ext>
            </a:extLst>
          </p:cNvPr>
          <p:cNvSpPr/>
          <p:nvPr/>
        </p:nvSpPr>
        <p:spPr>
          <a:xfrm>
            <a:off x="7791531" y="5132030"/>
            <a:ext cx="1079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i = 2, j = 1</a:t>
            </a:r>
          </a:p>
        </p:txBody>
      </p:sp>
    </p:spTree>
    <p:extLst>
      <p:ext uri="{BB962C8B-B14F-4D97-AF65-F5344CB8AC3E}">
        <p14:creationId xmlns:p14="http://schemas.microsoft.com/office/powerpoint/2010/main" val="1596667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481A2B-0C18-4909-A9C9-1453B410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Call </a:t>
            </a:r>
            <a:r>
              <a:rPr lang="nl-BE" dirty="0" err="1"/>
              <a:t>By</a:t>
            </a:r>
            <a:r>
              <a:rPr lang="nl-BE" dirty="0"/>
              <a:t> Value – Call </a:t>
            </a:r>
            <a:r>
              <a:rPr lang="nl-BE" dirty="0" err="1"/>
              <a:t>By</a:t>
            </a:r>
            <a:r>
              <a:rPr lang="nl-BE" dirty="0"/>
              <a:t> Reference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968DCA-9566-456C-BC41-ED7C0BC5E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Call </a:t>
            </a:r>
            <a:r>
              <a:rPr lang="nl-BE" dirty="0" err="1"/>
              <a:t>By</a:t>
            </a:r>
            <a:r>
              <a:rPr lang="nl-BE" dirty="0"/>
              <a:t> Value</a:t>
            </a:r>
          </a:p>
          <a:p>
            <a:pPr marL="0" indent="0">
              <a:buNone/>
            </a:pPr>
            <a:r>
              <a:rPr lang="nl-BE" dirty="0"/>
              <a:t>Uitvoering van regel 10..11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6E02A69-7F2A-461E-8ED3-51A92D841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425" y="2358409"/>
            <a:ext cx="4143375" cy="2962275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79502C55-F2E5-473D-810C-FF3AEA42A9E1}"/>
              </a:ext>
            </a:extLst>
          </p:cNvPr>
          <p:cNvSpPr/>
          <p:nvPr/>
        </p:nvSpPr>
        <p:spPr>
          <a:xfrm>
            <a:off x="3365408" y="2940728"/>
            <a:ext cx="1525420" cy="2882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68A8CD53-7420-47F2-B29A-D4932AE148EB}"/>
              </a:ext>
            </a:extLst>
          </p:cNvPr>
          <p:cNvSpPr/>
          <p:nvPr/>
        </p:nvSpPr>
        <p:spPr>
          <a:xfrm>
            <a:off x="3365408" y="2940728"/>
            <a:ext cx="1525420" cy="31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5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34B41C2D-7BD5-47E7-8331-119854C4A789}"/>
              </a:ext>
            </a:extLst>
          </p:cNvPr>
          <p:cNvSpPr txBox="1"/>
          <p:nvPr/>
        </p:nvSpPr>
        <p:spPr>
          <a:xfrm>
            <a:off x="2927394" y="291475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g1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E7A73E38-14A1-45E0-8B36-E94E303E11BB}"/>
              </a:ext>
            </a:extLst>
          </p:cNvPr>
          <p:cNvSpPr txBox="1"/>
          <p:nvPr/>
        </p:nvSpPr>
        <p:spPr>
          <a:xfrm>
            <a:off x="4890828" y="294072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0xB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F998F2B4-3C87-4567-A198-04FD06054B1B}"/>
              </a:ext>
            </a:extLst>
          </p:cNvPr>
          <p:cNvSpPr/>
          <p:nvPr/>
        </p:nvSpPr>
        <p:spPr>
          <a:xfrm>
            <a:off x="3365408" y="3303771"/>
            <a:ext cx="1525420" cy="31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6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54532ED3-8F3E-4575-8393-356406C0200D}"/>
              </a:ext>
            </a:extLst>
          </p:cNvPr>
          <p:cNvSpPr txBox="1"/>
          <p:nvPr/>
        </p:nvSpPr>
        <p:spPr>
          <a:xfrm>
            <a:off x="2927394" y="327779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g2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63812AB2-D88D-4D89-8090-5FC287889810}"/>
              </a:ext>
            </a:extLst>
          </p:cNvPr>
          <p:cNvSpPr txBox="1"/>
          <p:nvPr/>
        </p:nvSpPr>
        <p:spPr>
          <a:xfrm>
            <a:off x="4890828" y="330377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0xC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C5248-1CBD-6645-8F50-107B0EE5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55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481A2B-0C18-4909-A9C9-1453B410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Call </a:t>
            </a:r>
            <a:r>
              <a:rPr lang="nl-BE" dirty="0" err="1"/>
              <a:t>By</a:t>
            </a:r>
            <a:r>
              <a:rPr lang="nl-BE" dirty="0"/>
              <a:t> Value – Call </a:t>
            </a:r>
            <a:r>
              <a:rPr lang="nl-BE" dirty="0" err="1"/>
              <a:t>By</a:t>
            </a:r>
            <a:r>
              <a:rPr lang="nl-BE" dirty="0"/>
              <a:t> Reference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968DCA-9566-456C-BC41-ED7C0BC5E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Call </a:t>
            </a:r>
            <a:r>
              <a:rPr lang="nl-BE" dirty="0" err="1"/>
              <a:t>By</a:t>
            </a:r>
            <a:r>
              <a:rPr lang="nl-BE" dirty="0"/>
              <a:t> Value</a:t>
            </a:r>
          </a:p>
          <a:p>
            <a:pPr marL="0" indent="0">
              <a:buNone/>
            </a:pPr>
            <a:r>
              <a:rPr lang="nl-BE" dirty="0"/>
              <a:t>Uitvoering van regel 12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6E02A69-7F2A-461E-8ED3-51A92D841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425" y="2358409"/>
            <a:ext cx="4143375" cy="2962275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79502C55-F2E5-473D-810C-FF3AEA42A9E1}"/>
              </a:ext>
            </a:extLst>
          </p:cNvPr>
          <p:cNvSpPr/>
          <p:nvPr/>
        </p:nvSpPr>
        <p:spPr>
          <a:xfrm>
            <a:off x="3365408" y="2940728"/>
            <a:ext cx="1525420" cy="2882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68A8CD53-7420-47F2-B29A-D4932AE148EB}"/>
              </a:ext>
            </a:extLst>
          </p:cNvPr>
          <p:cNvSpPr/>
          <p:nvPr/>
        </p:nvSpPr>
        <p:spPr>
          <a:xfrm>
            <a:off x="3365408" y="2940728"/>
            <a:ext cx="1525420" cy="31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5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34B41C2D-7BD5-47E7-8331-119854C4A789}"/>
              </a:ext>
            </a:extLst>
          </p:cNvPr>
          <p:cNvSpPr txBox="1"/>
          <p:nvPr/>
        </p:nvSpPr>
        <p:spPr>
          <a:xfrm>
            <a:off x="2927394" y="291475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g1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E7A73E38-14A1-45E0-8B36-E94E303E11BB}"/>
              </a:ext>
            </a:extLst>
          </p:cNvPr>
          <p:cNvSpPr txBox="1"/>
          <p:nvPr/>
        </p:nvSpPr>
        <p:spPr>
          <a:xfrm>
            <a:off x="4890828" y="294072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0xB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F998F2B4-3C87-4567-A198-04FD06054B1B}"/>
              </a:ext>
            </a:extLst>
          </p:cNvPr>
          <p:cNvSpPr/>
          <p:nvPr/>
        </p:nvSpPr>
        <p:spPr>
          <a:xfrm>
            <a:off x="3365408" y="3303771"/>
            <a:ext cx="1525420" cy="31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6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54532ED3-8F3E-4575-8393-356406C0200D}"/>
              </a:ext>
            </a:extLst>
          </p:cNvPr>
          <p:cNvSpPr txBox="1"/>
          <p:nvPr/>
        </p:nvSpPr>
        <p:spPr>
          <a:xfrm>
            <a:off x="2927394" y="327779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g2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63812AB2-D88D-4D89-8090-5FC287889810}"/>
              </a:ext>
            </a:extLst>
          </p:cNvPr>
          <p:cNvSpPr txBox="1"/>
          <p:nvPr/>
        </p:nvSpPr>
        <p:spPr>
          <a:xfrm>
            <a:off x="4890828" y="330377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0xC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DFE44DDA-B3A2-4887-B30D-74E6E4ABA096}"/>
              </a:ext>
            </a:extLst>
          </p:cNvPr>
          <p:cNvSpPr/>
          <p:nvPr/>
        </p:nvSpPr>
        <p:spPr>
          <a:xfrm>
            <a:off x="3365408" y="3649351"/>
            <a:ext cx="1525420" cy="3173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5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D5D4A16D-8226-4F22-B37A-935633382FD1}"/>
              </a:ext>
            </a:extLst>
          </p:cNvPr>
          <p:cNvSpPr txBox="1"/>
          <p:nvPr/>
        </p:nvSpPr>
        <p:spPr>
          <a:xfrm>
            <a:off x="2549992" y="3623373"/>
            <a:ext cx="815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GetalA</a:t>
            </a:r>
            <a:endParaRPr lang="nl-BE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FA674591-E53D-4A95-AC00-688521003FB8}"/>
              </a:ext>
            </a:extLst>
          </p:cNvPr>
          <p:cNvSpPr txBox="1"/>
          <p:nvPr/>
        </p:nvSpPr>
        <p:spPr>
          <a:xfrm>
            <a:off x="4890828" y="364935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0xE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DECF3667-9785-4F78-B3F7-701BA402BB64}"/>
              </a:ext>
            </a:extLst>
          </p:cNvPr>
          <p:cNvSpPr/>
          <p:nvPr/>
        </p:nvSpPr>
        <p:spPr>
          <a:xfrm>
            <a:off x="3365408" y="4020908"/>
            <a:ext cx="1525420" cy="3173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6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9BF2FA20-4A51-4D87-A224-A0D8A957F5F5}"/>
              </a:ext>
            </a:extLst>
          </p:cNvPr>
          <p:cNvSpPr txBox="1"/>
          <p:nvPr/>
        </p:nvSpPr>
        <p:spPr>
          <a:xfrm>
            <a:off x="2562816" y="3994930"/>
            <a:ext cx="815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GetalB</a:t>
            </a:r>
            <a:endParaRPr lang="nl-BE" dirty="0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39D8CB55-B98A-45E7-9A04-E385C63B09FB}"/>
              </a:ext>
            </a:extLst>
          </p:cNvPr>
          <p:cNvSpPr txBox="1"/>
          <p:nvPr/>
        </p:nvSpPr>
        <p:spPr>
          <a:xfrm>
            <a:off x="4903652" y="402090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0xA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FCF7592F-1E0A-414D-80BA-09D89A51F181}"/>
              </a:ext>
            </a:extLst>
          </p:cNvPr>
          <p:cNvSpPr/>
          <p:nvPr/>
        </p:nvSpPr>
        <p:spPr>
          <a:xfrm>
            <a:off x="3365408" y="4414886"/>
            <a:ext cx="1525420" cy="3173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11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407A9B9B-9501-4139-AFF3-8B8DB7B93828}"/>
              </a:ext>
            </a:extLst>
          </p:cNvPr>
          <p:cNvSpPr txBox="1"/>
          <p:nvPr/>
        </p:nvSpPr>
        <p:spPr>
          <a:xfrm>
            <a:off x="2984332" y="438890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c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33ABE48D-82B7-4956-95E4-2FD0614A8F8D}"/>
              </a:ext>
            </a:extLst>
          </p:cNvPr>
          <p:cNvSpPr txBox="1"/>
          <p:nvPr/>
        </p:nvSpPr>
        <p:spPr>
          <a:xfrm>
            <a:off x="4890828" y="441488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0xE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0E50A-7560-FA47-8653-590F77A1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22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481A2B-0C18-4909-A9C9-1453B410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Call </a:t>
            </a:r>
            <a:r>
              <a:rPr lang="nl-BE" dirty="0" err="1"/>
              <a:t>By</a:t>
            </a:r>
            <a:r>
              <a:rPr lang="nl-BE" dirty="0"/>
              <a:t> Value – Call </a:t>
            </a:r>
            <a:r>
              <a:rPr lang="nl-BE" dirty="0" err="1"/>
              <a:t>By</a:t>
            </a:r>
            <a:r>
              <a:rPr lang="nl-BE" dirty="0"/>
              <a:t> Reference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968DCA-9566-456C-BC41-ED7C0BC5E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Call </a:t>
            </a:r>
            <a:r>
              <a:rPr lang="nl-BE" dirty="0" err="1"/>
              <a:t>By</a:t>
            </a:r>
            <a:r>
              <a:rPr lang="nl-BE" dirty="0"/>
              <a:t> Value</a:t>
            </a:r>
          </a:p>
          <a:p>
            <a:pPr marL="0" indent="0">
              <a:buNone/>
            </a:pPr>
            <a:r>
              <a:rPr lang="nl-BE" dirty="0"/>
              <a:t>Uitvoering van regel 13 en volgende …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6E02A69-7F2A-461E-8ED3-51A92D841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425" y="2358409"/>
            <a:ext cx="4143375" cy="2962275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79502C55-F2E5-473D-810C-FF3AEA42A9E1}"/>
              </a:ext>
            </a:extLst>
          </p:cNvPr>
          <p:cNvSpPr/>
          <p:nvPr/>
        </p:nvSpPr>
        <p:spPr>
          <a:xfrm>
            <a:off x="3365408" y="2940728"/>
            <a:ext cx="1525420" cy="2882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68A8CD53-7420-47F2-B29A-D4932AE148EB}"/>
              </a:ext>
            </a:extLst>
          </p:cNvPr>
          <p:cNvSpPr/>
          <p:nvPr/>
        </p:nvSpPr>
        <p:spPr>
          <a:xfrm>
            <a:off x="3365408" y="2940728"/>
            <a:ext cx="1525420" cy="31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5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34B41C2D-7BD5-47E7-8331-119854C4A789}"/>
              </a:ext>
            </a:extLst>
          </p:cNvPr>
          <p:cNvSpPr txBox="1"/>
          <p:nvPr/>
        </p:nvSpPr>
        <p:spPr>
          <a:xfrm>
            <a:off x="2927394" y="291475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g1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E7A73E38-14A1-45E0-8B36-E94E303E11BB}"/>
              </a:ext>
            </a:extLst>
          </p:cNvPr>
          <p:cNvSpPr txBox="1"/>
          <p:nvPr/>
        </p:nvSpPr>
        <p:spPr>
          <a:xfrm>
            <a:off x="4890828" y="294072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0xB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F998F2B4-3C87-4567-A198-04FD06054B1B}"/>
              </a:ext>
            </a:extLst>
          </p:cNvPr>
          <p:cNvSpPr/>
          <p:nvPr/>
        </p:nvSpPr>
        <p:spPr>
          <a:xfrm>
            <a:off x="3365408" y="3303771"/>
            <a:ext cx="1525420" cy="31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6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54532ED3-8F3E-4575-8393-356406C0200D}"/>
              </a:ext>
            </a:extLst>
          </p:cNvPr>
          <p:cNvSpPr txBox="1"/>
          <p:nvPr/>
        </p:nvSpPr>
        <p:spPr>
          <a:xfrm>
            <a:off x="2927394" y="327779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g2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63812AB2-D88D-4D89-8090-5FC287889810}"/>
              </a:ext>
            </a:extLst>
          </p:cNvPr>
          <p:cNvSpPr txBox="1"/>
          <p:nvPr/>
        </p:nvSpPr>
        <p:spPr>
          <a:xfrm>
            <a:off x="4890828" y="330377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0xC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0DAD8-F33B-1045-9318-1BFDBF8D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56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481A2B-0C18-4909-A9C9-1453B410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Call </a:t>
            </a:r>
            <a:r>
              <a:rPr lang="nl-BE" dirty="0" err="1"/>
              <a:t>By</a:t>
            </a:r>
            <a:r>
              <a:rPr lang="nl-BE" dirty="0"/>
              <a:t> Value – Call </a:t>
            </a:r>
            <a:r>
              <a:rPr lang="nl-BE" dirty="0" err="1"/>
              <a:t>By</a:t>
            </a:r>
            <a:r>
              <a:rPr lang="nl-BE" dirty="0"/>
              <a:t> Reference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968DCA-9566-456C-BC41-ED7C0BC5E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Call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value</a:t>
            </a:r>
            <a:endParaRPr lang="nl-BE" dirty="0"/>
          </a:p>
          <a:p>
            <a:pPr marL="0" indent="0">
              <a:buNone/>
            </a:pPr>
            <a:r>
              <a:rPr lang="nl-BE" dirty="0"/>
              <a:t>Uitvoering van regel 11..13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79502C55-F2E5-473D-810C-FF3AEA42A9E1}"/>
              </a:ext>
            </a:extLst>
          </p:cNvPr>
          <p:cNvSpPr/>
          <p:nvPr/>
        </p:nvSpPr>
        <p:spPr>
          <a:xfrm>
            <a:off x="3365408" y="2940728"/>
            <a:ext cx="1525420" cy="2882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68A8CD53-7420-47F2-B29A-D4932AE148EB}"/>
              </a:ext>
            </a:extLst>
          </p:cNvPr>
          <p:cNvSpPr/>
          <p:nvPr/>
        </p:nvSpPr>
        <p:spPr>
          <a:xfrm>
            <a:off x="3365408" y="2940728"/>
            <a:ext cx="1525420" cy="31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5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34B41C2D-7BD5-47E7-8331-119854C4A789}"/>
              </a:ext>
            </a:extLst>
          </p:cNvPr>
          <p:cNvSpPr txBox="1"/>
          <p:nvPr/>
        </p:nvSpPr>
        <p:spPr>
          <a:xfrm>
            <a:off x="2927394" y="291475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g1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E7A73E38-14A1-45E0-8B36-E94E303E11BB}"/>
              </a:ext>
            </a:extLst>
          </p:cNvPr>
          <p:cNvSpPr txBox="1"/>
          <p:nvPr/>
        </p:nvSpPr>
        <p:spPr>
          <a:xfrm>
            <a:off x="4890828" y="294072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0xB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F998F2B4-3C87-4567-A198-04FD06054B1B}"/>
              </a:ext>
            </a:extLst>
          </p:cNvPr>
          <p:cNvSpPr/>
          <p:nvPr/>
        </p:nvSpPr>
        <p:spPr>
          <a:xfrm>
            <a:off x="3365408" y="3303771"/>
            <a:ext cx="1525420" cy="31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6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54532ED3-8F3E-4575-8393-356406C0200D}"/>
              </a:ext>
            </a:extLst>
          </p:cNvPr>
          <p:cNvSpPr txBox="1"/>
          <p:nvPr/>
        </p:nvSpPr>
        <p:spPr>
          <a:xfrm>
            <a:off x="2927394" y="327779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g2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63812AB2-D88D-4D89-8090-5FC287889810}"/>
              </a:ext>
            </a:extLst>
          </p:cNvPr>
          <p:cNvSpPr txBox="1"/>
          <p:nvPr/>
        </p:nvSpPr>
        <p:spPr>
          <a:xfrm>
            <a:off x="4890828" y="330377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0xC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CA4F440A-4121-44BD-A2D8-A60BACF843F8}"/>
              </a:ext>
            </a:extLst>
          </p:cNvPr>
          <p:cNvSpPr/>
          <p:nvPr/>
        </p:nvSpPr>
        <p:spPr>
          <a:xfrm>
            <a:off x="3365408" y="3663905"/>
            <a:ext cx="1525420" cy="31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0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D6ACD176-385C-4AB4-885E-ACC2E34A923C}"/>
              </a:ext>
            </a:extLst>
          </p:cNvPr>
          <p:cNvSpPr txBox="1"/>
          <p:nvPr/>
        </p:nvSpPr>
        <p:spPr>
          <a:xfrm>
            <a:off x="2927394" y="363792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s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4EB34CFC-6516-441B-86CE-66083FE49982}"/>
              </a:ext>
            </a:extLst>
          </p:cNvPr>
          <p:cNvSpPr txBox="1"/>
          <p:nvPr/>
        </p:nvSpPr>
        <p:spPr>
          <a:xfrm>
            <a:off x="4890828" y="366390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0xA</a:t>
            </a:r>
          </a:p>
        </p:txBody>
      </p:sp>
      <p:pic>
        <p:nvPicPr>
          <p:cNvPr id="34" name="Picture 2" descr="Afbeeldingsresultaat voor upgrade">
            <a:extLst>
              <a:ext uri="{FF2B5EF4-FFF2-40B4-BE49-F238E27FC236}">
                <a16:creationId xmlns:a16="http://schemas.microsoft.com/office/drawing/2014/main" id="{0E254B04-AC73-4059-868E-6DF6668DE5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56" b="21820"/>
          <a:stretch/>
        </p:blipFill>
        <p:spPr bwMode="auto">
          <a:xfrm>
            <a:off x="9502140" y="983660"/>
            <a:ext cx="2127924" cy="84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Afbeelding 34">
            <a:extLst>
              <a:ext uri="{FF2B5EF4-FFF2-40B4-BE49-F238E27FC236}">
                <a16:creationId xmlns:a16="http://schemas.microsoft.com/office/drawing/2014/main" id="{17F24E98-14F8-42A1-84B9-D6AD73953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350" y="1882403"/>
            <a:ext cx="4438650" cy="3581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AE5D6-7994-4243-BABE-EEA59B9E3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28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481A2B-0C18-4909-A9C9-1453B410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Call </a:t>
            </a:r>
            <a:r>
              <a:rPr lang="nl-BE" dirty="0" err="1"/>
              <a:t>By</a:t>
            </a:r>
            <a:r>
              <a:rPr lang="nl-BE" dirty="0"/>
              <a:t> Value – Call </a:t>
            </a:r>
            <a:r>
              <a:rPr lang="nl-BE" dirty="0" err="1"/>
              <a:t>By</a:t>
            </a:r>
            <a:r>
              <a:rPr lang="nl-BE" dirty="0"/>
              <a:t> Reference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968DCA-9566-456C-BC41-ED7C0BC5E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Call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value</a:t>
            </a:r>
            <a:endParaRPr lang="nl-BE" dirty="0"/>
          </a:p>
          <a:p>
            <a:pPr marL="0" indent="0">
              <a:buNone/>
            </a:pPr>
            <a:r>
              <a:rPr lang="nl-BE" dirty="0"/>
              <a:t>Uitvoering van regel 11..13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79502C55-F2E5-473D-810C-FF3AEA42A9E1}"/>
              </a:ext>
            </a:extLst>
          </p:cNvPr>
          <p:cNvSpPr/>
          <p:nvPr/>
        </p:nvSpPr>
        <p:spPr>
          <a:xfrm>
            <a:off x="3365408" y="2940728"/>
            <a:ext cx="1525420" cy="2882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68A8CD53-7420-47F2-B29A-D4932AE148EB}"/>
              </a:ext>
            </a:extLst>
          </p:cNvPr>
          <p:cNvSpPr/>
          <p:nvPr/>
        </p:nvSpPr>
        <p:spPr>
          <a:xfrm>
            <a:off x="3365408" y="2940728"/>
            <a:ext cx="1525420" cy="31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5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34B41C2D-7BD5-47E7-8331-119854C4A789}"/>
              </a:ext>
            </a:extLst>
          </p:cNvPr>
          <p:cNvSpPr txBox="1"/>
          <p:nvPr/>
        </p:nvSpPr>
        <p:spPr>
          <a:xfrm>
            <a:off x="2927394" y="291475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g1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E7A73E38-14A1-45E0-8B36-E94E303E11BB}"/>
              </a:ext>
            </a:extLst>
          </p:cNvPr>
          <p:cNvSpPr txBox="1"/>
          <p:nvPr/>
        </p:nvSpPr>
        <p:spPr>
          <a:xfrm>
            <a:off x="4890828" y="294072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0xB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F998F2B4-3C87-4567-A198-04FD06054B1B}"/>
              </a:ext>
            </a:extLst>
          </p:cNvPr>
          <p:cNvSpPr/>
          <p:nvPr/>
        </p:nvSpPr>
        <p:spPr>
          <a:xfrm>
            <a:off x="3365408" y="3303771"/>
            <a:ext cx="1525420" cy="31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6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54532ED3-8F3E-4575-8393-356406C0200D}"/>
              </a:ext>
            </a:extLst>
          </p:cNvPr>
          <p:cNvSpPr txBox="1"/>
          <p:nvPr/>
        </p:nvSpPr>
        <p:spPr>
          <a:xfrm>
            <a:off x="2927394" y="327779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g2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63812AB2-D88D-4D89-8090-5FC287889810}"/>
              </a:ext>
            </a:extLst>
          </p:cNvPr>
          <p:cNvSpPr txBox="1"/>
          <p:nvPr/>
        </p:nvSpPr>
        <p:spPr>
          <a:xfrm>
            <a:off x="4890828" y="330377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0xC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CA4F440A-4121-44BD-A2D8-A60BACF843F8}"/>
              </a:ext>
            </a:extLst>
          </p:cNvPr>
          <p:cNvSpPr/>
          <p:nvPr/>
        </p:nvSpPr>
        <p:spPr>
          <a:xfrm>
            <a:off x="3365408" y="3663905"/>
            <a:ext cx="1525420" cy="31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0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D6ACD176-385C-4AB4-885E-ACC2E34A923C}"/>
              </a:ext>
            </a:extLst>
          </p:cNvPr>
          <p:cNvSpPr txBox="1"/>
          <p:nvPr/>
        </p:nvSpPr>
        <p:spPr>
          <a:xfrm>
            <a:off x="2927394" y="363792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s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4EB34CFC-6516-441B-86CE-66083FE49982}"/>
              </a:ext>
            </a:extLst>
          </p:cNvPr>
          <p:cNvSpPr txBox="1"/>
          <p:nvPr/>
        </p:nvSpPr>
        <p:spPr>
          <a:xfrm>
            <a:off x="4890828" y="366390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0xA</a:t>
            </a:r>
          </a:p>
        </p:txBody>
      </p:sp>
      <p:pic>
        <p:nvPicPr>
          <p:cNvPr id="35" name="Afbeelding 34">
            <a:extLst>
              <a:ext uri="{FF2B5EF4-FFF2-40B4-BE49-F238E27FC236}">
                <a16:creationId xmlns:a16="http://schemas.microsoft.com/office/drawing/2014/main" id="{17F24E98-14F8-42A1-84B9-D6AD73953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350" y="1882403"/>
            <a:ext cx="4438650" cy="3581400"/>
          </a:xfrm>
          <a:prstGeom prst="rect">
            <a:avLst/>
          </a:prstGeom>
        </p:spPr>
      </p:pic>
      <p:sp>
        <p:nvSpPr>
          <p:cNvPr id="16" name="Rechthoek 15">
            <a:extLst>
              <a:ext uri="{FF2B5EF4-FFF2-40B4-BE49-F238E27FC236}">
                <a16:creationId xmlns:a16="http://schemas.microsoft.com/office/drawing/2014/main" id="{5E0E8E12-A6F5-4571-B721-52772362CBC6}"/>
              </a:ext>
            </a:extLst>
          </p:cNvPr>
          <p:cNvSpPr/>
          <p:nvPr/>
        </p:nvSpPr>
        <p:spPr>
          <a:xfrm>
            <a:off x="3365408" y="4041369"/>
            <a:ext cx="1525420" cy="3173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5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E7944E54-D1BD-45E6-B237-A69AFF400E0E}"/>
              </a:ext>
            </a:extLst>
          </p:cNvPr>
          <p:cNvSpPr txBox="1"/>
          <p:nvPr/>
        </p:nvSpPr>
        <p:spPr>
          <a:xfrm>
            <a:off x="2466172" y="4015391"/>
            <a:ext cx="77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getalA</a:t>
            </a:r>
            <a:endParaRPr lang="nl-BE" dirty="0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FB7EEC0B-252D-44E6-90E1-4B7220F0F0CC}"/>
              </a:ext>
            </a:extLst>
          </p:cNvPr>
          <p:cNvSpPr txBox="1"/>
          <p:nvPr/>
        </p:nvSpPr>
        <p:spPr>
          <a:xfrm>
            <a:off x="4890828" y="404136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0xD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4AFD8B08-DFEF-47E5-A906-9400609F1F7C}"/>
              </a:ext>
            </a:extLst>
          </p:cNvPr>
          <p:cNvSpPr/>
          <p:nvPr/>
        </p:nvSpPr>
        <p:spPr>
          <a:xfrm>
            <a:off x="3365408" y="4412926"/>
            <a:ext cx="1525420" cy="3173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6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9C92663B-6349-4E76-A8AD-637BB78981C9}"/>
              </a:ext>
            </a:extLst>
          </p:cNvPr>
          <p:cNvSpPr txBox="1"/>
          <p:nvPr/>
        </p:nvSpPr>
        <p:spPr>
          <a:xfrm>
            <a:off x="2463756" y="4386948"/>
            <a:ext cx="768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getalB</a:t>
            </a:r>
            <a:endParaRPr lang="nl-BE" dirty="0"/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8C479AF2-86FA-4F37-8EBA-B37071D647FB}"/>
              </a:ext>
            </a:extLst>
          </p:cNvPr>
          <p:cNvSpPr txBox="1"/>
          <p:nvPr/>
        </p:nvSpPr>
        <p:spPr>
          <a:xfrm>
            <a:off x="4903652" y="441292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0xF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09EA8549-5578-4FD4-8A97-55189AAA97C4}"/>
              </a:ext>
            </a:extLst>
          </p:cNvPr>
          <p:cNvSpPr/>
          <p:nvPr/>
        </p:nvSpPr>
        <p:spPr>
          <a:xfrm>
            <a:off x="3365408" y="4806904"/>
            <a:ext cx="1525420" cy="3173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11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53C29137-F0FA-4DFD-86E1-E4E3AD671FA9}"/>
              </a:ext>
            </a:extLst>
          </p:cNvPr>
          <p:cNvSpPr txBox="1"/>
          <p:nvPr/>
        </p:nvSpPr>
        <p:spPr>
          <a:xfrm>
            <a:off x="2984332" y="478092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c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12FE543D-969A-48BA-81FA-92B1C798E2C6}"/>
              </a:ext>
            </a:extLst>
          </p:cNvPr>
          <p:cNvSpPr txBox="1"/>
          <p:nvPr/>
        </p:nvSpPr>
        <p:spPr>
          <a:xfrm>
            <a:off x="4890828" y="4806904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0xE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3FCDF-380E-9249-8314-66E27A39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00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481A2B-0C18-4909-A9C9-1453B410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Call </a:t>
            </a:r>
            <a:r>
              <a:rPr lang="nl-BE" dirty="0" err="1"/>
              <a:t>By</a:t>
            </a:r>
            <a:r>
              <a:rPr lang="nl-BE" dirty="0"/>
              <a:t> Value – Call </a:t>
            </a:r>
            <a:r>
              <a:rPr lang="nl-BE" dirty="0" err="1"/>
              <a:t>By</a:t>
            </a:r>
            <a:r>
              <a:rPr lang="nl-BE" dirty="0"/>
              <a:t> Reference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968DCA-9566-456C-BC41-ED7C0BC5E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Call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value</a:t>
            </a:r>
            <a:endParaRPr lang="nl-BE" dirty="0"/>
          </a:p>
          <a:p>
            <a:pPr marL="0" indent="0">
              <a:buNone/>
            </a:pPr>
            <a:r>
              <a:rPr lang="nl-BE" dirty="0"/>
              <a:t>Uitvoering van regel 14 en volgende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79502C55-F2E5-473D-810C-FF3AEA42A9E1}"/>
              </a:ext>
            </a:extLst>
          </p:cNvPr>
          <p:cNvSpPr/>
          <p:nvPr/>
        </p:nvSpPr>
        <p:spPr>
          <a:xfrm>
            <a:off x="3365408" y="2940728"/>
            <a:ext cx="1525420" cy="2882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68A8CD53-7420-47F2-B29A-D4932AE148EB}"/>
              </a:ext>
            </a:extLst>
          </p:cNvPr>
          <p:cNvSpPr/>
          <p:nvPr/>
        </p:nvSpPr>
        <p:spPr>
          <a:xfrm>
            <a:off x="3365408" y="2940728"/>
            <a:ext cx="1525420" cy="31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5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34B41C2D-7BD5-47E7-8331-119854C4A789}"/>
              </a:ext>
            </a:extLst>
          </p:cNvPr>
          <p:cNvSpPr txBox="1"/>
          <p:nvPr/>
        </p:nvSpPr>
        <p:spPr>
          <a:xfrm>
            <a:off x="2927394" y="291475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g1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E7A73E38-14A1-45E0-8B36-E94E303E11BB}"/>
              </a:ext>
            </a:extLst>
          </p:cNvPr>
          <p:cNvSpPr txBox="1"/>
          <p:nvPr/>
        </p:nvSpPr>
        <p:spPr>
          <a:xfrm>
            <a:off x="4890828" y="294072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0xB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F998F2B4-3C87-4567-A198-04FD06054B1B}"/>
              </a:ext>
            </a:extLst>
          </p:cNvPr>
          <p:cNvSpPr/>
          <p:nvPr/>
        </p:nvSpPr>
        <p:spPr>
          <a:xfrm>
            <a:off x="3365408" y="3303771"/>
            <a:ext cx="1525420" cy="31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6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54532ED3-8F3E-4575-8393-356406C0200D}"/>
              </a:ext>
            </a:extLst>
          </p:cNvPr>
          <p:cNvSpPr txBox="1"/>
          <p:nvPr/>
        </p:nvSpPr>
        <p:spPr>
          <a:xfrm>
            <a:off x="2927394" y="327779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g2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63812AB2-D88D-4D89-8090-5FC287889810}"/>
              </a:ext>
            </a:extLst>
          </p:cNvPr>
          <p:cNvSpPr txBox="1"/>
          <p:nvPr/>
        </p:nvSpPr>
        <p:spPr>
          <a:xfrm>
            <a:off x="4890828" y="330377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0xC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CA4F440A-4121-44BD-A2D8-A60BACF843F8}"/>
              </a:ext>
            </a:extLst>
          </p:cNvPr>
          <p:cNvSpPr/>
          <p:nvPr/>
        </p:nvSpPr>
        <p:spPr>
          <a:xfrm>
            <a:off x="3365408" y="3663905"/>
            <a:ext cx="1525420" cy="31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11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D6ACD176-385C-4AB4-885E-ACC2E34A923C}"/>
              </a:ext>
            </a:extLst>
          </p:cNvPr>
          <p:cNvSpPr txBox="1"/>
          <p:nvPr/>
        </p:nvSpPr>
        <p:spPr>
          <a:xfrm>
            <a:off x="2927394" y="363792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s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4EB34CFC-6516-441B-86CE-66083FE49982}"/>
              </a:ext>
            </a:extLst>
          </p:cNvPr>
          <p:cNvSpPr txBox="1"/>
          <p:nvPr/>
        </p:nvSpPr>
        <p:spPr>
          <a:xfrm>
            <a:off x="4890828" y="366390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0xA</a:t>
            </a:r>
          </a:p>
        </p:txBody>
      </p:sp>
      <p:pic>
        <p:nvPicPr>
          <p:cNvPr id="35" name="Afbeelding 34">
            <a:extLst>
              <a:ext uri="{FF2B5EF4-FFF2-40B4-BE49-F238E27FC236}">
                <a16:creationId xmlns:a16="http://schemas.microsoft.com/office/drawing/2014/main" id="{17F24E98-14F8-42A1-84B9-D6AD73953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350" y="1882403"/>
            <a:ext cx="4438650" cy="3581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3F6EF-1FD9-DE49-8538-221CD7AC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49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481A2B-0C18-4909-A9C9-1453B410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Call </a:t>
            </a:r>
            <a:r>
              <a:rPr lang="nl-BE" dirty="0" err="1"/>
              <a:t>By</a:t>
            </a:r>
            <a:r>
              <a:rPr lang="nl-BE" dirty="0"/>
              <a:t> Value – Call </a:t>
            </a:r>
            <a:r>
              <a:rPr lang="nl-BE" dirty="0" err="1"/>
              <a:t>By</a:t>
            </a:r>
            <a:r>
              <a:rPr lang="nl-BE" dirty="0"/>
              <a:t> Reference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968DCA-9566-456C-BC41-ED7C0BC5E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Call </a:t>
            </a:r>
            <a:r>
              <a:rPr lang="nl-BE" dirty="0" err="1"/>
              <a:t>By</a:t>
            </a:r>
            <a:r>
              <a:rPr lang="nl-BE" dirty="0"/>
              <a:t> Reference</a:t>
            </a:r>
          </a:p>
          <a:p>
            <a:pPr marL="0" indent="0">
              <a:buNone/>
            </a:pPr>
            <a:r>
              <a:rPr lang="nl-BE" dirty="0"/>
              <a:t>Uitvoering van regel 11..13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79502C55-F2E5-473D-810C-FF3AEA42A9E1}"/>
              </a:ext>
            </a:extLst>
          </p:cNvPr>
          <p:cNvSpPr/>
          <p:nvPr/>
        </p:nvSpPr>
        <p:spPr>
          <a:xfrm>
            <a:off x="3365408" y="2940728"/>
            <a:ext cx="1525420" cy="2882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68A8CD53-7420-47F2-B29A-D4932AE148EB}"/>
              </a:ext>
            </a:extLst>
          </p:cNvPr>
          <p:cNvSpPr/>
          <p:nvPr/>
        </p:nvSpPr>
        <p:spPr>
          <a:xfrm>
            <a:off x="3365408" y="2940728"/>
            <a:ext cx="1525420" cy="31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5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34B41C2D-7BD5-47E7-8331-119854C4A789}"/>
              </a:ext>
            </a:extLst>
          </p:cNvPr>
          <p:cNvSpPr txBox="1"/>
          <p:nvPr/>
        </p:nvSpPr>
        <p:spPr>
          <a:xfrm>
            <a:off x="2927394" y="291475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g1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E7A73E38-14A1-45E0-8B36-E94E303E11BB}"/>
              </a:ext>
            </a:extLst>
          </p:cNvPr>
          <p:cNvSpPr txBox="1"/>
          <p:nvPr/>
        </p:nvSpPr>
        <p:spPr>
          <a:xfrm>
            <a:off x="4890828" y="294072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0xB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F998F2B4-3C87-4567-A198-04FD06054B1B}"/>
              </a:ext>
            </a:extLst>
          </p:cNvPr>
          <p:cNvSpPr/>
          <p:nvPr/>
        </p:nvSpPr>
        <p:spPr>
          <a:xfrm>
            <a:off x="3365408" y="3303771"/>
            <a:ext cx="1525420" cy="31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6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54532ED3-8F3E-4575-8393-356406C0200D}"/>
              </a:ext>
            </a:extLst>
          </p:cNvPr>
          <p:cNvSpPr txBox="1"/>
          <p:nvPr/>
        </p:nvSpPr>
        <p:spPr>
          <a:xfrm>
            <a:off x="2927394" y="327779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g2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63812AB2-D88D-4D89-8090-5FC287889810}"/>
              </a:ext>
            </a:extLst>
          </p:cNvPr>
          <p:cNvSpPr txBox="1"/>
          <p:nvPr/>
        </p:nvSpPr>
        <p:spPr>
          <a:xfrm>
            <a:off x="4890828" y="330377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0xC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CA4F440A-4121-44BD-A2D8-A60BACF843F8}"/>
              </a:ext>
            </a:extLst>
          </p:cNvPr>
          <p:cNvSpPr/>
          <p:nvPr/>
        </p:nvSpPr>
        <p:spPr>
          <a:xfrm>
            <a:off x="3365408" y="3663905"/>
            <a:ext cx="1525420" cy="31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0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D6ACD176-385C-4AB4-885E-ACC2E34A923C}"/>
              </a:ext>
            </a:extLst>
          </p:cNvPr>
          <p:cNvSpPr txBox="1"/>
          <p:nvPr/>
        </p:nvSpPr>
        <p:spPr>
          <a:xfrm>
            <a:off x="2927394" y="363792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s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4EB34CFC-6516-441B-86CE-66083FE49982}"/>
              </a:ext>
            </a:extLst>
          </p:cNvPr>
          <p:cNvSpPr txBox="1"/>
          <p:nvPr/>
        </p:nvSpPr>
        <p:spPr>
          <a:xfrm>
            <a:off x="4890828" y="366390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0xA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C7A05FF-7F3D-4A96-8F5B-FC7344BAE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036" y="2181696"/>
            <a:ext cx="4362450" cy="3333750"/>
          </a:xfrm>
          <a:prstGeom prst="rect">
            <a:avLst/>
          </a:prstGeom>
        </p:spPr>
      </p:pic>
      <p:pic>
        <p:nvPicPr>
          <p:cNvPr id="34" name="Picture 2" descr="Afbeeldingsresultaat voor upgrade">
            <a:extLst>
              <a:ext uri="{FF2B5EF4-FFF2-40B4-BE49-F238E27FC236}">
                <a16:creationId xmlns:a16="http://schemas.microsoft.com/office/drawing/2014/main" id="{0E254B04-AC73-4059-868E-6DF6668DE5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56" b="21820"/>
          <a:stretch/>
        </p:blipFill>
        <p:spPr bwMode="auto">
          <a:xfrm>
            <a:off x="9502140" y="983660"/>
            <a:ext cx="2127924" cy="84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3AF23-B2A9-E34A-9019-F5D8ECEB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04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481A2B-0C18-4909-A9C9-1453B410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Call </a:t>
            </a:r>
            <a:r>
              <a:rPr lang="nl-BE" dirty="0" err="1"/>
              <a:t>By</a:t>
            </a:r>
            <a:r>
              <a:rPr lang="nl-BE" dirty="0"/>
              <a:t> Value – Call </a:t>
            </a:r>
            <a:r>
              <a:rPr lang="nl-BE" dirty="0" err="1"/>
              <a:t>By</a:t>
            </a:r>
            <a:r>
              <a:rPr lang="nl-BE" dirty="0"/>
              <a:t> Reference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968DCA-9566-456C-BC41-ED7C0BC5E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Call </a:t>
            </a:r>
            <a:r>
              <a:rPr lang="nl-BE" dirty="0" err="1"/>
              <a:t>By</a:t>
            </a:r>
            <a:r>
              <a:rPr lang="nl-BE" dirty="0"/>
              <a:t> Reference</a:t>
            </a:r>
          </a:p>
          <a:p>
            <a:pPr marL="0" indent="0">
              <a:buNone/>
            </a:pPr>
            <a:r>
              <a:rPr lang="nl-BE" dirty="0"/>
              <a:t>Uitvoering van regel 14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79502C55-F2E5-473D-810C-FF3AEA42A9E1}"/>
              </a:ext>
            </a:extLst>
          </p:cNvPr>
          <p:cNvSpPr/>
          <p:nvPr/>
        </p:nvSpPr>
        <p:spPr>
          <a:xfrm>
            <a:off x="3365408" y="2940728"/>
            <a:ext cx="1525420" cy="2882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68A8CD53-7420-47F2-B29A-D4932AE148EB}"/>
              </a:ext>
            </a:extLst>
          </p:cNvPr>
          <p:cNvSpPr/>
          <p:nvPr/>
        </p:nvSpPr>
        <p:spPr>
          <a:xfrm>
            <a:off x="3365408" y="2940728"/>
            <a:ext cx="1525420" cy="31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5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34B41C2D-7BD5-47E7-8331-119854C4A789}"/>
              </a:ext>
            </a:extLst>
          </p:cNvPr>
          <p:cNvSpPr txBox="1"/>
          <p:nvPr/>
        </p:nvSpPr>
        <p:spPr>
          <a:xfrm>
            <a:off x="2927394" y="291475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g1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E7A73E38-14A1-45E0-8B36-E94E303E11BB}"/>
              </a:ext>
            </a:extLst>
          </p:cNvPr>
          <p:cNvSpPr txBox="1"/>
          <p:nvPr/>
        </p:nvSpPr>
        <p:spPr>
          <a:xfrm>
            <a:off x="4890828" y="294072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0xB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F998F2B4-3C87-4567-A198-04FD06054B1B}"/>
              </a:ext>
            </a:extLst>
          </p:cNvPr>
          <p:cNvSpPr/>
          <p:nvPr/>
        </p:nvSpPr>
        <p:spPr>
          <a:xfrm>
            <a:off x="3365408" y="3303771"/>
            <a:ext cx="1525420" cy="31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6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54532ED3-8F3E-4575-8393-356406C0200D}"/>
              </a:ext>
            </a:extLst>
          </p:cNvPr>
          <p:cNvSpPr txBox="1"/>
          <p:nvPr/>
        </p:nvSpPr>
        <p:spPr>
          <a:xfrm>
            <a:off x="2927394" y="327779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g2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63812AB2-D88D-4D89-8090-5FC287889810}"/>
              </a:ext>
            </a:extLst>
          </p:cNvPr>
          <p:cNvSpPr txBox="1"/>
          <p:nvPr/>
        </p:nvSpPr>
        <p:spPr>
          <a:xfrm>
            <a:off x="4890828" y="330377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0xC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CA4F440A-4121-44BD-A2D8-A60BACF843F8}"/>
              </a:ext>
            </a:extLst>
          </p:cNvPr>
          <p:cNvSpPr/>
          <p:nvPr/>
        </p:nvSpPr>
        <p:spPr>
          <a:xfrm>
            <a:off x="3365408" y="3663905"/>
            <a:ext cx="1525420" cy="31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0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D6ACD176-385C-4AB4-885E-ACC2E34A923C}"/>
              </a:ext>
            </a:extLst>
          </p:cNvPr>
          <p:cNvSpPr txBox="1"/>
          <p:nvPr/>
        </p:nvSpPr>
        <p:spPr>
          <a:xfrm>
            <a:off x="2927394" y="363792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s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4EB34CFC-6516-441B-86CE-66083FE49982}"/>
              </a:ext>
            </a:extLst>
          </p:cNvPr>
          <p:cNvSpPr txBox="1"/>
          <p:nvPr/>
        </p:nvSpPr>
        <p:spPr>
          <a:xfrm>
            <a:off x="4890828" y="366390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0xA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C7A05FF-7F3D-4A96-8F5B-FC7344BAE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036" y="2181696"/>
            <a:ext cx="4362450" cy="3333750"/>
          </a:xfrm>
          <a:prstGeom prst="rect">
            <a:avLst/>
          </a:prstGeom>
        </p:spPr>
      </p:pic>
      <p:sp>
        <p:nvSpPr>
          <p:cNvPr id="25" name="Rechthoek 24">
            <a:extLst>
              <a:ext uri="{FF2B5EF4-FFF2-40B4-BE49-F238E27FC236}">
                <a16:creationId xmlns:a16="http://schemas.microsoft.com/office/drawing/2014/main" id="{EEE7560E-DF93-47FD-AE73-7F2102077557}"/>
              </a:ext>
            </a:extLst>
          </p:cNvPr>
          <p:cNvSpPr/>
          <p:nvPr/>
        </p:nvSpPr>
        <p:spPr>
          <a:xfrm>
            <a:off x="3365408" y="4041369"/>
            <a:ext cx="1525420" cy="3173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0xB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D749AC53-D66F-4543-8157-CE669802BE8F}"/>
              </a:ext>
            </a:extLst>
          </p:cNvPr>
          <p:cNvSpPr txBox="1"/>
          <p:nvPr/>
        </p:nvSpPr>
        <p:spPr>
          <a:xfrm>
            <a:off x="2466172" y="4015391"/>
            <a:ext cx="930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*</a:t>
            </a:r>
            <a:r>
              <a:rPr lang="nl-BE" dirty="0" err="1"/>
              <a:t>GetalA</a:t>
            </a:r>
            <a:endParaRPr lang="nl-BE" dirty="0"/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9642BEF6-43F4-488A-8176-2D6BAE931B7C}"/>
              </a:ext>
            </a:extLst>
          </p:cNvPr>
          <p:cNvSpPr txBox="1"/>
          <p:nvPr/>
        </p:nvSpPr>
        <p:spPr>
          <a:xfrm>
            <a:off x="4890828" y="404136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0xD</a:t>
            </a:r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5BB6627A-FA76-4084-BDFC-7AB0BB0D5FFE}"/>
              </a:ext>
            </a:extLst>
          </p:cNvPr>
          <p:cNvSpPr/>
          <p:nvPr/>
        </p:nvSpPr>
        <p:spPr>
          <a:xfrm>
            <a:off x="3365408" y="4412926"/>
            <a:ext cx="1525420" cy="3173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0xC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98A07AC7-C878-4007-9192-CAEB87F38D49}"/>
              </a:ext>
            </a:extLst>
          </p:cNvPr>
          <p:cNvSpPr txBox="1"/>
          <p:nvPr/>
        </p:nvSpPr>
        <p:spPr>
          <a:xfrm>
            <a:off x="2463756" y="4386948"/>
            <a:ext cx="92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*</a:t>
            </a:r>
            <a:r>
              <a:rPr lang="nl-BE" dirty="0" err="1"/>
              <a:t>GetalB</a:t>
            </a:r>
            <a:endParaRPr lang="nl-BE" dirty="0"/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91AC9E67-F62A-4B44-A59C-C4A8AA0CAA65}"/>
              </a:ext>
            </a:extLst>
          </p:cNvPr>
          <p:cNvSpPr txBox="1"/>
          <p:nvPr/>
        </p:nvSpPr>
        <p:spPr>
          <a:xfrm>
            <a:off x="4903652" y="441292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0xF</a:t>
            </a: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6886DA4D-1B5B-42E2-A5FA-ECEC64E6B78D}"/>
              </a:ext>
            </a:extLst>
          </p:cNvPr>
          <p:cNvSpPr/>
          <p:nvPr/>
        </p:nvSpPr>
        <p:spPr>
          <a:xfrm>
            <a:off x="3365408" y="4806904"/>
            <a:ext cx="1525420" cy="3173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11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ADA4F2F0-BE56-4597-A509-A4B97BE7D6FE}"/>
              </a:ext>
            </a:extLst>
          </p:cNvPr>
          <p:cNvSpPr txBox="1"/>
          <p:nvPr/>
        </p:nvSpPr>
        <p:spPr>
          <a:xfrm>
            <a:off x="2984332" y="478092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c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BD7CA834-3513-4A89-8A2F-FFB753C117F0}"/>
              </a:ext>
            </a:extLst>
          </p:cNvPr>
          <p:cNvSpPr txBox="1"/>
          <p:nvPr/>
        </p:nvSpPr>
        <p:spPr>
          <a:xfrm>
            <a:off x="4890828" y="4806904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0xE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2A7C9-04DE-2C44-9A75-673C78FD6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43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481A2B-0C18-4909-A9C9-1453B410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Call </a:t>
            </a:r>
            <a:r>
              <a:rPr lang="nl-BE" dirty="0" err="1"/>
              <a:t>By</a:t>
            </a:r>
            <a:r>
              <a:rPr lang="nl-BE" dirty="0"/>
              <a:t> Value – Call </a:t>
            </a:r>
            <a:r>
              <a:rPr lang="nl-BE" dirty="0" err="1"/>
              <a:t>By</a:t>
            </a:r>
            <a:r>
              <a:rPr lang="nl-BE" dirty="0"/>
              <a:t> Reference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968DCA-9566-456C-BC41-ED7C0BC5E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Call </a:t>
            </a:r>
            <a:r>
              <a:rPr lang="nl-BE" dirty="0" err="1"/>
              <a:t>By</a:t>
            </a:r>
            <a:r>
              <a:rPr lang="nl-BE" dirty="0"/>
              <a:t> Reference</a:t>
            </a:r>
          </a:p>
          <a:p>
            <a:pPr marL="0" indent="0">
              <a:buNone/>
            </a:pPr>
            <a:r>
              <a:rPr lang="nl-BE" dirty="0"/>
              <a:t>Uitvoering van regel 15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79502C55-F2E5-473D-810C-FF3AEA42A9E1}"/>
              </a:ext>
            </a:extLst>
          </p:cNvPr>
          <p:cNvSpPr/>
          <p:nvPr/>
        </p:nvSpPr>
        <p:spPr>
          <a:xfrm>
            <a:off x="3365408" y="2940728"/>
            <a:ext cx="1525420" cy="2882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68A8CD53-7420-47F2-B29A-D4932AE148EB}"/>
              </a:ext>
            </a:extLst>
          </p:cNvPr>
          <p:cNvSpPr/>
          <p:nvPr/>
        </p:nvSpPr>
        <p:spPr>
          <a:xfrm>
            <a:off x="3365408" y="2940728"/>
            <a:ext cx="1525420" cy="31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5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34B41C2D-7BD5-47E7-8331-119854C4A789}"/>
              </a:ext>
            </a:extLst>
          </p:cNvPr>
          <p:cNvSpPr txBox="1"/>
          <p:nvPr/>
        </p:nvSpPr>
        <p:spPr>
          <a:xfrm>
            <a:off x="2927394" y="291475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g1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E7A73E38-14A1-45E0-8B36-E94E303E11BB}"/>
              </a:ext>
            </a:extLst>
          </p:cNvPr>
          <p:cNvSpPr txBox="1"/>
          <p:nvPr/>
        </p:nvSpPr>
        <p:spPr>
          <a:xfrm>
            <a:off x="4890828" y="294072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0xB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F998F2B4-3C87-4567-A198-04FD06054B1B}"/>
              </a:ext>
            </a:extLst>
          </p:cNvPr>
          <p:cNvSpPr/>
          <p:nvPr/>
        </p:nvSpPr>
        <p:spPr>
          <a:xfrm>
            <a:off x="3365408" y="3303771"/>
            <a:ext cx="1525420" cy="31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6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54532ED3-8F3E-4575-8393-356406C0200D}"/>
              </a:ext>
            </a:extLst>
          </p:cNvPr>
          <p:cNvSpPr txBox="1"/>
          <p:nvPr/>
        </p:nvSpPr>
        <p:spPr>
          <a:xfrm>
            <a:off x="2927394" y="327779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g2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63812AB2-D88D-4D89-8090-5FC287889810}"/>
              </a:ext>
            </a:extLst>
          </p:cNvPr>
          <p:cNvSpPr txBox="1"/>
          <p:nvPr/>
        </p:nvSpPr>
        <p:spPr>
          <a:xfrm>
            <a:off x="4890828" y="330377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0xC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CA4F440A-4121-44BD-A2D8-A60BACF843F8}"/>
              </a:ext>
            </a:extLst>
          </p:cNvPr>
          <p:cNvSpPr/>
          <p:nvPr/>
        </p:nvSpPr>
        <p:spPr>
          <a:xfrm>
            <a:off x="3365408" y="3663905"/>
            <a:ext cx="1525420" cy="31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11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D6ACD176-385C-4AB4-885E-ACC2E34A923C}"/>
              </a:ext>
            </a:extLst>
          </p:cNvPr>
          <p:cNvSpPr txBox="1"/>
          <p:nvPr/>
        </p:nvSpPr>
        <p:spPr>
          <a:xfrm>
            <a:off x="2927394" y="363792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s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4EB34CFC-6516-441B-86CE-66083FE49982}"/>
              </a:ext>
            </a:extLst>
          </p:cNvPr>
          <p:cNvSpPr txBox="1"/>
          <p:nvPr/>
        </p:nvSpPr>
        <p:spPr>
          <a:xfrm>
            <a:off x="4890828" y="366390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0xA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C7A05FF-7F3D-4A96-8F5B-FC7344BAE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036" y="2181696"/>
            <a:ext cx="4362450" cy="33337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795F9-5639-434C-869D-6C952034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4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39128"/>
            <a:ext cx="8229600" cy="1143000"/>
          </a:xfrm>
        </p:spPr>
        <p:txBody>
          <a:bodyPr/>
          <a:lstStyle/>
          <a:p>
            <a:r>
              <a:rPr lang="en-US" dirty="0" err="1"/>
              <a:t>Inhoud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nl-BE" sz="2400" dirty="0">
                <a:latin typeface="Helvetica" panose="020B0604020202020204" pitchFamily="34" charset="0"/>
                <a:cs typeface="Helvetica" panose="020B0604020202020204" pitchFamily="34" charset="0"/>
              </a:rPr>
              <a:t>CP2 Vakinformatie</a:t>
            </a:r>
          </a:p>
          <a:p>
            <a:pPr marL="285750" indent="-285750"/>
            <a:r>
              <a:rPr lang="nl-BE" sz="2400" dirty="0">
                <a:latin typeface="Helvetica" panose="020B0604020202020204" pitchFamily="34" charset="0"/>
                <a:cs typeface="Helvetica" panose="020B0604020202020204" pitchFamily="34" charset="0"/>
              </a:rPr>
              <a:t>Pointers in C: introductie</a:t>
            </a:r>
          </a:p>
          <a:p>
            <a:pPr marL="285750" indent="-285750"/>
            <a:r>
              <a:rPr lang="nl-BE" sz="2400" dirty="0">
                <a:latin typeface="Helvetica" panose="020B0604020202020204" pitchFamily="34" charset="0"/>
                <a:cs typeface="Helvetica" panose="020B0604020202020204" pitchFamily="34" charset="0"/>
              </a:rPr>
              <a:t>Pointers in C: gebruik in code</a:t>
            </a:r>
          </a:p>
          <a:p>
            <a:pPr marL="285750" indent="-285750"/>
            <a:r>
              <a:rPr lang="nl-BE" sz="2400" dirty="0">
                <a:latin typeface="Helvetica" panose="020B0604020202020204" pitchFamily="34" charset="0"/>
                <a:cs typeface="Helvetica" panose="020B0604020202020204" pitchFamily="34" charset="0"/>
              </a:rPr>
              <a:t>Het * symbool in C</a:t>
            </a:r>
          </a:p>
          <a:p>
            <a:pPr marL="285750" indent="-285750"/>
            <a:r>
              <a:rPr lang="nl-BE" sz="2400" dirty="0">
                <a:latin typeface="Helvetica" panose="020B0604020202020204" pitchFamily="34" charset="0"/>
                <a:cs typeface="Helvetica" panose="020B0604020202020204" pitchFamily="34" charset="0"/>
              </a:rPr>
              <a:t>De </a:t>
            </a:r>
            <a:r>
              <a:rPr lang="nl-BE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NULL</a:t>
            </a:r>
            <a:r>
              <a:rPr lang="nl-BE" sz="2400" dirty="0">
                <a:latin typeface="Helvetica" panose="020B0604020202020204" pitchFamily="34" charset="0"/>
                <a:cs typeface="Helvetica" panose="020B0604020202020204" pitchFamily="34" charset="0"/>
              </a:rPr>
              <a:t> pointer</a:t>
            </a:r>
          </a:p>
          <a:p>
            <a:pPr marL="285750" indent="-285750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Pointers in C: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Samenvatting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Call by value</a:t>
            </a:r>
          </a:p>
          <a:p>
            <a:pPr marL="285750" indent="-285750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Call by reference</a:t>
            </a:r>
            <a:endParaRPr lang="nl-BE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/>
            <a:r>
              <a:rPr lang="nl-BE" sz="2400" dirty="0">
                <a:latin typeface="Helvetica" panose="020B0604020202020204" pitchFamily="34" charset="0"/>
                <a:cs typeface="Helvetica" panose="020B0604020202020204" pitchFamily="34" charset="0"/>
              </a:rPr>
              <a:t>Oefeningen</a:t>
            </a:r>
          </a:p>
          <a:p>
            <a:pPr marL="457200" lvl="1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6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481A2B-0C18-4909-A9C9-1453B410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Call </a:t>
            </a:r>
            <a:r>
              <a:rPr lang="nl-BE" dirty="0" err="1"/>
              <a:t>By</a:t>
            </a:r>
            <a:r>
              <a:rPr lang="nl-BE" dirty="0"/>
              <a:t> Value – Call </a:t>
            </a:r>
            <a:r>
              <a:rPr lang="nl-BE" dirty="0" err="1"/>
              <a:t>By</a:t>
            </a:r>
            <a:r>
              <a:rPr lang="nl-BE" dirty="0"/>
              <a:t> Reference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968DCA-9566-456C-BC41-ED7C0BC5E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Call </a:t>
            </a:r>
            <a:r>
              <a:rPr lang="nl-BE" dirty="0" err="1"/>
              <a:t>By</a:t>
            </a:r>
            <a:r>
              <a:rPr lang="nl-BE" dirty="0"/>
              <a:t> Reference</a:t>
            </a:r>
          </a:p>
          <a:p>
            <a:pPr marL="0" indent="0">
              <a:buNone/>
            </a:pPr>
            <a:r>
              <a:rPr lang="nl-BE" dirty="0"/>
              <a:t>Uitvoering van </a:t>
            </a:r>
            <a:r>
              <a:rPr lang="nl-BE"/>
              <a:t>regel 11..13</a:t>
            </a:r>
            <a:endParaRPr lang="nl-BE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79502C55-F2E5-473D-810C-FF3AEA42A9E1}"/>
              </a:ext>
            </a:extLst>
          </p:cNvPr>
          <p:cNvSpPr/>
          <p:nvPr/>
        </p:nvSpPr>
        <p:spPr>
          <a:xfrm>
            <a:off x="3365408" y="2940728"/>
            <a:ext cx="1525420" cy="2882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68A8CD53-7420-47F2-B29A-D4932AE148EB}"/>
              </a:ext>
            </a:extLst>
          </p:cNvPr>
          <p:cNvSpPr/>
          <p:nvPr/>
        </p:nvSpPr>
        <p:spPr>
          <a:xfrm>
            <a:off x="3365408" y="2940728"/>
            <a:ext cx="1525420" cy="31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5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34B41C2D-7BD5-47E7-8331-119854C4A789}"/>
              </a:ext>
            </a:extLst>
          </p:cNvPr>
          <p:cNvSpPr txBox="1"/>
          <p:nvPr/>
        </p:nvSpPr>
        <p:spPr>
          <a:xfrm>
            <a:off x="2927394" y="291475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g1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E7A73E38-14A1-45E0-8B36-E94E303E11BB}"/>
              </a:ext>
            </a:extLst>
          </p:cNvPr>
          <p:cNvSpPr txBox="1"/>
          <p:nvPr/>
        </p:nvSpPr>
        <p:spPr>
          <a:xfrm>
            <a:off x="4890828" y="294072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0xB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F998F2B4-3C87-4567-A198-04FD06054B1B}"/>
              </a:ext>
            </a:extLst>
          </p:cNvPr>
          <p:cNvSpPr/>
          <p:nvPr/>
        </p:nvSpPr>
        <p:spPr>
          <a:xfrm>
            <a:off x="3365408" y="3303771"/>
            <a:ext cx="1525420" cy="31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6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54532ED3-8F3E-4575-8393-356406C0200D}"/>
              </a:ext>
            </a:extLst>
          </p:cNvPr>
          <p:cNvSpPr txBox="1"/>
          <p:nvPr/>
        </p:nvSpPr>
        <p:spPr>
          <a:xfrm>
            <a:off x="2927394" y="327779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g2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63812AB2-D88D-4D89-8090-5FC287889810}"/>
              </a:ext>
            </a:extLst>
          </p:cNvPr>
          <p:cNvSpPr txBox="1"/>
          <p:nvPr/>
        </p:nvSpPr>
        <p:spPr>
          <a:xfrm>
            <a:off x="4890828" y="330377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0xC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CA4F440A-4121-44BD-A2D8-A60BACF843F8}"/>
              </a:ext>
            </a:extLst>
          </p:cNvPr>
          <p:cNvSpPr/>
          <p:nvPr/>
        </p:nvSpPr>
        <p:spPr>
          <a:xfrm>
            <a:off x="3365408" y="3663905"/>
            <a:ext cx="1525420" cy="31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0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D6ACD176-385C-4AB4-885E-ACC2E34A923C}"/>
              </a:ext>
            </a:extLst>
          </p:cNvPr>
          <p:cNvSpPr txBox="1"/>
          <p:nvPr/>
        </p:nvSpPr>
        <p:spPr>
          <a:xfrm>
            <a:off x="2927394" y="363792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s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4EB34CFC-6516-441B-86CE-66083FE49982}"/>
              </a:ext>
            </a:extLst>
          </p:cNvPr>
          <p:cNvSpPr txBox="1"/>
          <p:nvPr/>
        </p:nvSpPr>
        <p:spPr>
          <a:xfrm>
            <a:off x="4890828" y="366390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0xA</a:t>
            </a:r>
          </a:p>
        </p:txBody>
      </p:sp>
      <p:pic>
        <p:nvPicPr>
          <p:cNvPr id="34" name="Picture 2" descr="Afbeeldingsresultaat voor upgrade">
            <a:extLst>
              <a:ext uri="{FF2B5EF4-FFF2-40B4-BE49-F238E27FC236}">
                <a16:creationId xmlns:a16="http://schemas.microsoft.com/office/drawing/2014/main" id="{0E254B04-AC73-4059-868E-6DF6668DE5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56" b="21820"/>
          <a:stretch/>
        </p:blipFill>
        <p:spPr bwMode="auto">
          <a:xfrm>
            <a:off x="9502140" y="983660"/>
            <a:ext cx="2127924" cy="84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E55B2411-2206-4AA7-9E4B-8CE5529FA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160" y="2115072"/>
            <a:ext cx="5181600" cy="3581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5BD58-29D3-4044-B217-41F87489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26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481A2B-0C18-4909-A9C9-1453B410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Call </a:t>
            </a:r>
            <a:r>
              <a:rPr lang="nl-BE" dirty="0" err="1"/>
              <a:t>By</a:t>
            </a:r>
            <a:r>
              <a:rPr lang="nl-BE" dirty="0"/>
              <a:t> Value – Call </a:t>
            </a:r>
            <a:r>
              <a:rPr lang="nl-BE" dirty="0" err="1"/>
              <a:t>By</a:t>
            </a:r>
            <a:r>
              <a:rPr lang="nl-BE" dirty="0"/>
              <a:t> Reference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968DCA-9566-456C-BC41-ED7C0BC5E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Call </a:t>
            </a:r>
            <a:r>
              <a:rPr lang="nl-BE" dirty="0" err="1"/>
              <a:t>By</a:t>
            </a:r>
            <a:r>
              <a:rPr lang="nl-BE" dirty="0"/>
              <a:t> Reference</a:t>
            </a:r>
          </a:p>
          <a:p>
            <a:pPr marL="0" indent="0">
              <a:buNone/>
            </a:pPr>
            <a:r>
              <a:rPr lang="nl-BE" dirty="0"/>
              <a:t>Uitvoering van regel 14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79502C55-F2E5-473D-810C-FF3AEA42A9E1}"/>
              </a:ext>
            </a:extLst>
          </p:cNvPr>
          <p:cNvSpPr/>
          <p:nvPr/>
        </p:nvSpPr>
        <p:spPr>
          <a:xfrm>
            <a:off x="3365408" y="2940728"/>
            <a:ext cx="1525420" cy="2882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68A8CD53-7420-47F2-B29A-D4932AE148EB}"/>
              </a:ext>
            </a:extLst>
          </p:cNvPr>
          <p:cNvSpPr/>
          <p:nvPr/>
        </p:nvSpPr>
        <p:spPr>
          <a:xfrm>
            <a:off x="3365408" y="2940728"/>
            <a:ext cx="1525420" cy="31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5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34B41C2D-7BD5-47E7-8331-119854C4A789}"/>
              </a:ext>
            </a:extLst>
          </p:cNvPr>
          <p:cNvSpPr txBox="1"/>
          <p:nvPr/>
        </p:nvSpPr>
        <p:spPr>
          <a:xfrm>
            <a:off x="2927394" y="291475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g1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E7A73E38-14A1-45E0-8B36-E94E303E11BB}"/>
              </a:ext>
            </a:extLst>
          </p:cNvPr>
          <p:cNvSpPr txBox="1"/>
          <p:nvPr/>
        </p:nvSpPr>
        <p:spPr>
          <a:xfrm>
            <a:off x="4890828" y="294072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0xB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F998F2B4-3C87-4567-A198-04FD06054B1B}"/>
              </a:ext>
            </a:extLst>
          </p:cNvPr>
          <p:cNvSpPr/>
          <p:nvPr/>
        </p:nvSpPr>
        <p:spPr>
          <a:xfrm>
            <a:off x="3365408" y="3303771"/>
            <a:ext cx="1525420" cy="31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6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54532ED3-8F3E-4575-8393-356406C0200D}"/>
              </a:ext>
            </a:extLst>
          </p:cNvPr>
          <p:cNvSpPr txBox="1"/>
          <p:nvPr/>
        </p:nvSpPr>
        <p:spPr>
          <a:xfrm>
            <a:off x="2927394" y="327779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g2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63812AB2-D88D-4D89-8090-5FC287889810}"/>
              </a:ext>
            </a:extLst>
          </p:cNvPr>
          <p:cNvSpPr txBox="1"/>
          <p:nvPr/>
        </p:nvSpPr>
        <p:spPr>
          <a:xfrm>
            <a:off x="4890828" y="330377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0xC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CA4F440A-4121-44BD-A2D8-A60BACF843F8}"/>
              </a:ext>
            </a:extLst>
          </p:cNvPr>
          <p:cNvSpPr/>
          <p:nvPr/>
        </p:nvSpPr>
        <p:spPr>
          <a:xfrm>
            <a:off x="3365408" y="3663905"/>
            <a:ext cx="1525420" cy="31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11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D6ACD176-385C-4AB4-885E-ACC2E34A923C}"/>
              </a:ext>
            </a:extLst>
          </p:cNvPr>
          <p:cNvSpPr txBox="1"/>
          <p:nvPr/>
        </p:nvSpPr>
        <p:spPr>
          <a:xfrm>
            <a:off x="2927394" y="363792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s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4EB34CFC-6516-441B-86CE-66083FE49982}"/>
              </a:ext>
            </a:extLst>
          </p:cNvPr>
          <p:cNvSpPr txBox="1"/>
          <p:nvPr/>
        </p:nvSpPr>
        <p:spPr>
          <a:xfrm>
            <a:off x="4890828" y="366390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0xA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E3DC006B-73D3-493D-884D-F8CD651E5119}"/>
              </a:ext>
            </a:extLst>
          </p:cNvPr>
          <p:cNvSpPr/>
          <p:nvPr/>
        </p:nvSpPr>
        <p:spPr>
          <a:xfrm>
            <a:off x="3365408" y="4041369"/>
            <a:ext cx="1525420" cy="3173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0xB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7208FAE3-56FA-42DA-98D0-32CBF728BC3A}"/>
              </a:ext>
            </a:extLst>
          </p:cNvPr>
          <p:cNvSpPr txBox="1"/>
          <p:nvPr/>
        </p:nvSpPr>
        <p:spPr>
          <a:xfrm>
            <a:off x="2466172" y="4015391"/>
            <a:ext cx="930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*</a:t>
            </a:r>
            <a:r>
              <a:rPr lang="nl-BE" dirty="0" err="1"/>
              <a:t>GetalA</a:t>
            </a:r>
            <a:endParaRPr lang="nl-BE" dirty="0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F7805CB2-1BF5-49AA-B259-6118B7C77E68}"/>
              </a:ext>
            </a:extLst>
          </p:cNvPr>
          <p:cNvSpPr txBox="1"/>
          <p:nvPr/>
        </p:nvSpPr>
        <p:spPr>
          <a:xfrm>
            <a:off x="4890828" y="404136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0xD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E9EB15C4-E3D5-4F4C-AC91-7EC06BD6BDA2}"/>
              </a:ext>
            </a:extLst>
          </p:cNvPr>
          <p:cNvSpPr/>
          <p:nvPr/>
        </p:nvSpPr>
        <p:spPr>
          <a:xfrm>
            <a:off x="3365408" y="4412926"/>
            <a:ext cx="1525420" cy="3173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0xC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C26A8500-A4DA-4EC1-8C49-1850E80D63A6}"/>
              </a:ext>
            </a:extLst>
          </p:cNvPr>
          <p:cNvSpPr txBox="1"/>
          <p:nvPr/>
        </p:nvSpPr>
        <p:spPr>
          <a:xfrm>
            <a:off x="2463756" y="4386948"/>
            <a:ext cx="92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*</a:t>
            </a:r>
            <a:r>
              <a:rPr lang="nl-BE" dirty="0" err="1"/>
              <a:t>GetalB</a:t>
            </a:r>
            <a:endParaRPr lang="nl-BE" dirty="0"/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615ECA40-D40F-4D40-B025-270B068AFB46}"/>
              </a:ext>
            </a:extLst>
          </p:cNvPr>
          <p:cNvSpPr txBox="1"/>
          <p:nvPr/>
        </p:nvSpPr>
        <p:spPr>
          <a:xfrm>
            <a:off x="4903652" y="441292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0xF</a:t>
            </a: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D580575A-8E87-4B95-B892-68F287C5A282}"/>
              </a:ext>
            </a:extLst>
          </p:cNvPr>
          <p:cNvSpPr/>
          <p:nvPr/>
        </p:nvSpPr>
        <p:spPr>
          <a:xfrm>
            <a:off x="3365408" y="4771362"/>
            <a:ext cx="1525420" cy="3173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0xÀ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27A0A583-16F5-4F3D-9356-2A9842415694}"/>
              </a:ext>
            </a:extLst>
          </p:cNvPr>
          <p:cNvSpPr txBox="1"/>
          <p:nvPr/>
        </p:nvSpPr>
        <p:spPr>
          <a:xfrm>
            <a:off x="2463756" y="474538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*som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1A6098D2-FA2F-42F9-9096-9A2D186FD6D8}"/>
              </a:ext>
            </a:extLst>
          </p:cNvPr>
          <p:cNvSpPr txBox="1"/>
          <p:nvPr/>
        </p:nvSpPr>
        <p:spPr>
          <a:xfrm>
            <a:off x="4903652" y="477136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0xE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CBCFB93-A02C-4991-B06A-3247B6F6F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435" y="2190582"/>
            <a:ext cx="5181600" cy="3581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DD862-EC54-594A-9895-85729B9B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72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481A2B-0C18-4909-A9C9-1453B410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Call </a:t>
            </a:r>
            <a:r>
              <a:rPr lang="nl-BE" dirty="0" err="1"/>
              <a:t>By</a:t>
            </a:r>
            <a:r>
              <a:rPr lang="nl-BE" dirty="0"/>
              <a:t> Value – Call </a:t>
            </a:r>
            <a:r>
              <a:rPr lang="nl-BE" dirty="0" err="1"/>
              <a:t>By</a:t>
            </a:r>
            <a:r>
              <a:rPr lang="nl-BE" dirty="0"/>
              <a:t> Reference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968DCA-9566-456C-BC41-ED7C0BC5E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Call </a:t>
            </a:r>
            <a:r>
              <a:rPr lang="nl-BE" dirty="0" err="1"/>
              <a:t>By</a:t>
            </a:r>
            <a:r>
              <a:rPr lang="nl-BE" dirty="0"/>
              <a:t> Reference</a:t>
            </a:r>
          </a:p>
          <a:p>
            <a:pPr marL="0" indent="0">
              <a:buNone/>
            </a:pPr>
            <a:r>
              <a:rPr lang="nl-BE" dirty="0"/>
              <a:t>Na uitvoering van regel 14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79502C55-F2E5-473D-810C-FF3AEA42A9E1}"/>
              </a:ext>
            </a:extLst>
          </p:cNvPr>
          <p:cNvSpPr/>
          <p:nvPr/>
        </p:nvSpPr>
        <p:spPr>
          <a:xfrm>
            <a:off x="3365408" y="2940728"/>
            <a:ext cx="1525420" cy="2882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68A8CD53-7420-47F2-B29A-D4932AE148EB}"/>
              </a:ext>
            </a:extLst>
          </p:cNvPr>
          <p:cNvSpPr/>
          <p:nvPr/>
        </p:nvSpPr>
        <p:spPr>
          <a:xfrm>
            <a:off x="3365408" y="2940728"/>
            <a:ext cx="1525420" cy="31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5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34B41C2D-7BD5-47E7-8331-119854C4A789}"/>
              </a:ext>
            </a:extLst>
          </p:cNvPr>
          <p:cNvSpPr txBox="1"/>
          <p:nvPr/>
        </p:nvSpPr>
        <p:spPr>
          <a:xfrm>
            <a:off x="2927394" y="291475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g1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E7A73E38-14A1-45E0-8B36-E94E303E11BB}"/>
              </a:ext>
            </a:extLst>
          </p:cNvPr>
          <p:cNvSpPr txBox="1"/>
          <p:nvPr/>
        </p:nvSpPr>
        <p:spPr>
          <a:xfrm>
            <a:off x="4890828" y="294072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0xB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F998F2B4-3C87-4567-A198-04FD06054B1B}"/>
              </a:ext>
            </a:extLst>
          </p:cNvPr>
          <p:cNvSpPr/>
          <p:nvPr/>
        </p:nvSpPr>
        <p:spPr>
          <a:xfrm>
            <a:off x="3365408" y="3303771"/>
            <a:ext cx="1525420" cy="31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6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54532ED3-8F3E-4575-8393-356406C0200D}"/>
              </a:ext>
            </a:extLst>
          </p:cNvPr>
          <p:cNvSpPr txBox="1"/>
          <p:nvPr/>
        </p:nvSpPr>
        <p:spPr>
          <a:xfrm>
            <a:off x="2927394" y="327779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g2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63812AB2-D88D-4D89-8090-5FC287889810}"/>
              </a:ext>
            </a:extLst>
          </p:cNvPr>
          <p:cNvSpPr txBox="1"/>
          <p:nvPr/>
        </p:nvSpPr>
        <p:spPr>
          <a:xfrm>
            <a:off x="4890828" y="330377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0xC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CA4F440A-4121-44BD-A2D8-A60BACF843F8}"/>
              </a:ext>
            </a:extLst>
          </p:cNvPr>
          <p:cNvSpPr/>
          <p:nvPr/>
        </p:nvSpPr>
        <p:spPr>
          <a:xfrm>
            <a:off x="3365408" y="3663905"/>
            <a:ext cx="1525420" cy="31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11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D6ACD176-385C-4AB4-885E-ACC2E34A923C}"/>
              </a:ext>
            </a:extLst>
          </p:cNvPr>
          <p:cNvSpPr txBox="1"/>
          <p:nvPr/>
        </p:nvSpPr>
        <p:spPr>
          <a:xfrm>
            <a:off x="2927394" y="363792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s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4EB34CFC-6516-441B-86CE-66083FE49982}"/>
              </a:ext>
            </a:extLst>
          </p:cNvPr>
          <p:cNvSpPr txBox="1"/>
          <p:nvPr/>
        </p:nvSpPr>
        <p:spPr>
          <a:xfrm>
            <a:off x="4890828" y="366390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0xA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CBCFB93-A02C-4991-B06A-3247B6F6F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435" y="2190582"/>
            <a:ext cx="5181600" cy="3581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5EA0E-9E4D-6042-88C6-1F00D56E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29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 by reference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Helvetica"/>
                <a:cs typeface="Helvetica"/>
              </a:rPr>
              <a:t>Functions met </a:t>
            </a:r>
            <a:r>
              <a:rPr lang="en-US" sz="2000">
                <a:latin typeface="Helvetica"/>
                <a:cs typeface="Helvetica"/>
              </a:rPr>
              <a:t>in-out parameters</a:t>
            </a:r>
            <a:r>
              <a:rPr lang="en-US" sz="2000" dirty="0">
                <a:latin typeface="Helvetica"/>
                <a:cs typeface="Helvetica"/>
              </a:rPr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33</a:t>
            </a:fld>
            <a:endParaRPr lang="en-US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7AE22BA-627B-44E5-8B61-1D4677D51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481" y="2139044"/>
            <a:ext cx="4695039" cy="380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42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 by reference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Helvetica"/>
                <a:cs typeface="Helvetica"/>
              </a:rPr>
              <a:t>Functions met </a:t>
            </a:r>
            <a:r>
              <a:rPr lang="en-US" sz="2000">
                <a:latin typeface="Helvetica"/>
                <a:cs typeface="Helvetica"/>
              </a:rPr>
              <a:t>in-out parameters</a:t>
            </a:r>
            <a:r>
              <a:rPr lang="en-US" sz="2000" dirty="0">
                <a:latin typeface="Helvetica"/>
                <a:cs typeface="Helvetica"/>
              </a:rPr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34</a:t>
            </a:fld>
            <a:endParaRPr lang="en-US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2F27D871-BE32-45D3-B5AB-67974AC53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234" y="2529126"/>
            <a:ext cx="4762857" cy="3028295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1D9976FC-EC19-4084-A992-66982B760158}"/>
              </a:ext>
            </a:extLst>
          </p:cNvPr>
          <p:cNvSpPr/>
          <p:nvPr/>
        </p:nvSpPr>
        <p:spPr>
          <a:xfrm>
            <a:off x="4816904" y="5657125"/>
            <a:ext cx="2349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 gesorteerd: 1 12 22 44</a:t>
            </a:r>
          </a:p>
        </p:txBody>
      </p:sp>
    </p:spTree>
    <p:extLst>
      <p:ext uri="{BB962C8B-B14F-4D97-AF65-F5344CB8AC3E}">
        <p14:creationId xmlns:p14="http://schemas.microsoft.com/office/powerpoint/2010/main" val="17162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39128"/>
            <a:ext cx="8229600" cy="1143000"/>
          </a:xfrm>
        </p:spPr>
        <p:txBody>
          <a:bodyPr/>
          <a:lstStyle/>
          <a:p>
            <a:r>
              <a:rPr lang="en-US" dirty="0"/>
              <a:t>CP2 </a:t>
            </a:r>
            <a:r>
              <a:rPr lang="en-US" dirty="0" err="1"/>
              <a:t>Vakinformatie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" indent="0">
              <a:buNone/>
            </a:pPr>
            <a:r>
              <a:rPr lang="nl-BE" sz="2800" dirty="0">
                <a:latin typeface="Helvetica" panose="020B0604020202020204" pitchFamily="34" charset="0"/>
                <a:cs typeface="Helvetica" panose="020B0604020202020204" pitchFamily="34" charset="0"/>
                <a:sym typeface="Wingdings"/>
              </a:rPr>
              <a:t>Meer informatie in de </a:t>
            </a:r>
            <a:r>
              <a:rPr lang="nl-BE" sz="2800" dirty="0">
                <a:latin typeface="Helvetica" panose="020B0604020202020204" pitchFamily="34" charset="0"/>
                <a:cs typeface="Helvetica" panose="020B0604020202020204" pitchFamily="34" charset="0"/>
              </a:rPr>
              <a:t>studiegids</a:t>
            </a:r>
          </a:p>
          <a:p>
            <a:pPr marL="57150" indent="0">
              <a:buNone/>
            </a:pPr>
            <a:r>
              <a:rPr lang="nl-BE" sz="1900" dirty="0">
                <a:latin typeface="Helvetica" panose="020B0604020202020204" pitchFamily="34" charset="0"/>
                <a:cs typeface="Helvetica" panose="020B0604020202020204" pitchFamily="34" charset="0"/>
              </a:rPr>
              <a:t>5 studiepunten</a:t>
            </a:r>
          </a:p>
          <a:p>
            <a:pPr marL="57150" indent="0">
              <a:buNone/>
            </a:pPr>
            <a:r>
              <a:rPr lang="nl-BE" sz="1900" dirty="0">
                <a:latin typeface="Helvetica" panose="020B0604020202020204" pitchFamily="34" charset="0"/>
                <a:cs typeface="Helvetica" panose="020B0604020202020204" pitchFamily="34" charset="0"/>
              </a:rPr>
              <a:t>Boek: Brian W. </a:t>
            </a:r>
            <a:r>
              <a:rPr lang="nl-BE" sz="1900" dirty="0" err="1">
                <a:latin typeface="Helvetica" panose="020B0604020202020204" pitchFamily="34" charset="0"/>
                <a:cs typeface="Helvetica" panose="020B0604020202020204" pitchFamily="34" charset="0"/>
              </a:rPr>
              <a:t>Kernighan</a:t>
            </a:r>
            <a:r>
              <a:rPr lang="nl-BE" sz="1900" dirty="0">
                <a:latin typeface="Helvetica" panose="020B0604020202020204" pitchFamily="34" charset="0"/>
                <a:cs typeface="Helvetica" panose="020B0604020202020204" pitchFamily="34" charset="0"/>
              </a:rPr>
              <a:t>, Dennis M. </a:t>
            </a:r>
            <a:r>
              <a:rPr lang="nl-BE" sz="1900" dirty="0" err="1">
                <a:latin typeface="Helvetica" panose="020B0604020202020204" pitchFamily="34" charset="0"/>
                <a:cs typeface="Helvetica" panose="020B0604020202020204" pitchFamily="34" charset="0"/>
              </a:rPr>
              <a:t>Ritchie</a:t>
            </a:r>
            <a:r>
              <a:rPr lang="nl-BE" sz="1900" dirty="0">
                <a:latin typeface="Helvetica" panose="020B0604020202020204" pitchFamily="34" charset="0"/>
                <a:cs typeface="Helvetica" panose="020B0604020202020204" pitchFamily="34" charset="0"/>
              </a:rPr>
              <a:t> “The C Programming Language” 2nd Edition</a:t>
            </a:r>
            <a:br>
              <a:rPr lang="nl-BE" sz="19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nl-BE" sz="19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" indent="0">
              <a:buNone/>
            </a:pPr>
            <a:r>
              <a:rPr lang="nl-BE" sz="1900" dirty="0">
                <a:latin typeface="Helvetica" panose="020B0604020202020204" pitchFamily="34" charset="0"/>
                <a:cs typeface="Helvetica" panose="020B0604020202020204" pitchFamily="34" charset="0"/>
              </a:rPr>
              <a:t>Practicum (56,00 uren)</a:t>
            </a:r>
          </a:p>
          <a:p>
            <a:pPr marL="57150" indent="0">
              <a:buNone/>
            </a:pPr>
            <a:r>
              <a:rPr lang="nl-BE" sz="1900" dirty="0">
                <a:latin typeface="Helvetica" panose="020B0604020202020204" pitchFamily="34" charset="0"/>
                <a:cs typeface="Helvetica" panose="020B0604020202020204" pitchFamily="34" charset="0"/>
              </a:rPr>
              <a:t>Zelfstudie (84,00 uren)</a:t>
            </a:r>
          </a:p>
          <a:p>
            <a:pPr marL="57150" indent="0">
              <a:buNone/>
            </a:pPr>
            <a:endParaRPr lang="nl-BE" sz="19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" indent="0">
              <a:buNone/>
            </a:pPr>
            <a:r>
              <a:rPr lang="nl-BE" sz="1900" dirty="0">
                <a:latin typeface="Helvetica" panose="020B0604020202020204" pitchFamily="34" charset="0"/>
                <a:cs typeface="Helvetica" panose="020B0604020202020204" pitchFamily="34" charset="0"/>
              </a:rPr>
              <a:t>Theorie en informatie wordt meegedeeld tijdens de hoorcolleges.</a:t>
            </a:r>
          </a:p>
          <a:p>
            <a:pPr marL="57150" indent="0">
              <a:buNone/>
            </a:pPr>
            <a:r>
              <a:rPr lang="nl-BE" sz="1900" dirty="0">
                <a:latin typeface="Helvetica" panose="020B0604020202020204" pitchFamily="34" charset="0"/>
                <a:cs typeface="Helvetica" panose="020B0604020202020204" pitchFamily="34" charset="0"/>
              </a:rPr>
              <a:t>Opdrachten worden tijdens de lessen meegedeeld om mee te oefenen. Vragen horen tijdens de oefensessies/practica gesteld te worden.</a:t>
            </a:r>
          </a:p>
          <a:p>
            <a:pPr marL="57150" indent="0">
              <a:buNone/>
            </a:pPr>
            <a:endParaRPr lang="nl-BE" sz="19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" indent="0">
              <a:buNone/>
            </a:pPr>
            <a:r>
              <a:rPr lang="nl-BE" sz="1900" dirty="0">
                <a:latin typeface="Helvetica" panose="020B0604020202020204" pitchFamily="34" charset="0"/>
                <a:cs typeface="Helvetica" panose="020B0604020202020204" pitchFamily="34" charset="0"/>
              </a:rPr>
              <a:t>Juni		permanente evaluatie	25,00%	</a:t>
            </a:r>
            <a:br>
              <a:rPr lang="nl-BE" sz="19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nl-BE" sz="1900" i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Samenstelling van testen en opdrachten tijdens de lessen.</a:t>
            </a:r>
          </a:p>
          <a:p>
            <a:pPr marL="57150" indent="0">
              <a:buNone/>
            </a:pPr>
            <a:endParaRPr lang="nl-BE" sz="19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" indent="0">
              <a:buNone/>
            </a:pPr>
            <a:r>
              <a:rPr lang="nl-BE" sz="1900" dirty="0">
                <a:latin typeface="Helvetica" panose="020B0604020202020204" pitchFamily="34" charset="0"/>
                <a:cs typeface="Helvetica" panose="020B0604020202020204" pitchFamily="34" charset="0"/>
              </a:rPr>
              <a:t>Juni	schriftelijk open boek laptop (zonder internettoegang)	75,00%	</a:t>
            </a:r>
          </a:p>
          <a:p>
            <a:pPr marL="457200" lvl="1" indent="0">
              <a:buNone/>
            </a:pPr>
            <a:endParaRPr lang="nl-BE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lvl="1" indent="0">
              <a:buNone/>
            </a:pPr>
            <a:endParaRPr lang="nl-BE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buFont typeface="Arial"/>
              <a:buChar char="•"/>
            </a:pPr>
            <a:endParaRPr lang="nl-B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buFont typeface="Arial"/>
              <a:buChar char="•"/>
            </a:pPr>
            <a:endParaRPr lang="nl-B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buFont typeface="Arial"/>
              <a:buChar char="•"/>
            </a:pPr>
            <a:endParaRPr lang="nl-B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7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Pointers in C: </a:t>
            </a:r>
            <a:r>
              <a:rPr lang="en-US" dirty="0" err="1"/>
              <a:t>introductie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Helvetica"/>
                <a:cs typeface="Helvetica"/>
              </a:rPr>
              <a:t>58 </a:t>
            </a:r>
            <a:r>
              <a:rPr lang="en-US" sz="2000" dirty="0" err="1">
                <a:latin typeface="Helvetica"/>
                <a:cs typeface="Helvetica"/>
              </a:rPr>
              <a:t>jaar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vooruitgang</a:t>
            </a:r>
            <a:r>
              <a:rPr lang="en-US" sz="2000" dirty="0">
                <a:latin typeface="Helvetica"/>
                <a:cs typeface="Helvetica"/>
              </a:rPr>
              <a:t>:</a:t>
            </a:r>
          </a:p>
          <a:p>
            <a:pPr marL="0" indent="0">
              <a:buNone/>
            </a:pPr>
            <a:endParaRPr lang="en-US" sz="2000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2000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2000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2000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 descr="https://external-preview.redd.it/T5B8i75KSC9r7NamddF5bItEGbgDv6CbETP4smCRQJc.jpg?width=960&amp;crop=smart&amp;auto=webp&amp;s=f2f0860f903a1955c105604b893e55518e33e868">
            <a:extLst>
              <a:ext uri="{FF2B5EF4-FFF2-40B4-BE49-F238E27FC236}">
                <a16:creationId xmlns:a16="http://schemas.microsoft.com/office/drawing/2014/main" id="{B3448DBA-82BE-4C23-A074-D94B9A236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299" y="1825625"/>
            <a:ext cx="4426258" cy="442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12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Pointers in C: </a:t>
            </a:r>
            <a:r>
              <a:rPr lang="en-US" dirty="0" err="1"/>
              <a:t>introductie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Helvetica"/>
                <a:cs typeface="Helvetica"/>
              </a:rPr>
              <a:t>De </a:t>
            </a:r>
            <a:r>
              <a:rPr lang="en-US" sz="2000" dirty="0" err="1">
                <a:latin typeface="Helvetica"/>
                <a:cs typeface="Helvetica"/>
              </a:rPr>
              <a:t>programmeertaal</a:t>
            </a:r>
            <a:r>
              <a:rPr lang="en-US" sz="2000" dirty="0">
                <a:latin typeface="Helvetica"/>
                <a:cs typeface="Helvetica"/>
              </a:rPr>
              <a:t> C is </a:t>
            </a:r>
            <a:r>
              <a:rPr lang="en-US" sz="2000" dirty="0" err="1">
                <a:latin typeface="Helvetica"/>
                <a:cs typeface="Helvetica"/>
              </a:rPr>
              <a:t>ontwikkeld</a:t>
            </a:r>
            <a:r>
              <a:rPr lang="en-US" sz="2000" dirty="0">
                <a:latin typeface="Helvetica"/>
                <a:cs typeface="Helvetica"/>
              </a:rPr>
              <a:t> in 1973 </a:t>
            </a:r>
            <a:r>
              <a:rPr lang="en-US" sz="2000" dirty="0" err="1">
                <a:latin typeface="Helvetica"/>
                <a:cs typeface="Helvetica"/>
              </a:rPr>
              <a:t>voor</a:t>
            </a:r>
            <a:r>
              <a:rPr lang="en-US" sz="2000" dirty="0">
                <a:latin typeface="Helvetica"/>
                <a:cs typeface="Helvetica"/>
              </a:rPr>
              <a:t> UNIX OS op </a:t>
            </a:r>
            <a:r>
              <a:rPr lang="en-US" sz="2000" dirty="0" err="1">
                <a:latin typeface="Helvetica"/>
                <a:cs typeface="Helvetica"/>
              </a:rPr>
              <a:t>een</a:t>
            </a:r>
            <a:endParaRPr lang="en-US" sz="2000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2000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2000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2000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2000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2000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2000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2000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/>
              <a:t>DEC PDP-11</a:t>
            </a:r>
          </a:p>
          <a:p>
            <a:pPr marL="0" indent="0">
              <a:buNone/>
            </a:pP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 descr="1314_logo_pxl_hogeschoo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6062798"/>
            <a:ext cx="3600000" cy="7952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770" y="2378188"/>
            <a:ext cx="3170366" cy="21016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3757" t="9838" r="15523" b="50570"/>
          <a:stretch/>
        </p:blipFill>
        <p:spPr>
          <a:xfrm>
            <a:off x="2375647" y="4883992"/>
            <a:ext cx="7380941" cy="1974009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41EBA3F0-C625-4593-96B0-BC599184802F}"/>
              </a:ext>
            </a:extLst>
          </p:cNvPr>
          <p:cNvSpPr/>
          <p:nvPr/>
        </p:nvSpPr>
        <p:spPr>
          <a:xfrm>
            <a:off x="3619130" y="5424257"/>
            <a:ext cx="2476870" cy="15092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5733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Pointers in C: </a:t>
            </a:r>
            <a:r>
              <a:rPr lang="en-US" dirty="0" err="1"/>
              <a:t>introductie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000" dirty="0"/>
              <a:t>C is ontwikkeld in de Jaren 70 toen de computers VEEL MINDER krachtig waren.</a:t>
            </a:r>
          </a:p>
          <a:p>
            <a:r>
              <a:rPr lang="nl-BE" sz="2000" dirty="0"/>
              <a:t>Van vitaal belang: zeer efficiënt omspringen met rekenkracht en geheugen.</a:t>
            </a:r>
          </a:p>
          <a:p>
            <a:r>
              <a:rPr lang="nl-BE" sz="2000" dirty="0"/>
              <a:t>Microprocessoren, e.g.: </a:t>
            </a:r>
            <a:r>
              <a:rPr lang="nl-BE" sz="2000" dirty="0" err="1"/>
              <a:t>arduino</a:t>
            </a:r>
            <a:r>
              <a:rPr lang="nl-BE" sz="2000" dirty="0"/>
              <a:t> ATMEGA, is dit ook van belang.</a:t>
            </a:r>
          </a:p>
          <a:p>
            <a:r>
              <a:rPr lang="nl-BE" sz="2000" dirty="0"/>
              <a:t>Pointer zorgen voor veel bugs (C, C++), dus waarom dit nog gebruiken?</a:t>
            </a:r>
          </a:p>
          <a:p>
            <a:pPr lvl="1"/>
            <a:r>
              <a:rPr lang="nl-BE" dirty="0"/>
              <a:t>Belangrijke feature t.o.v. andere programmeertalen zoals Java, C#, enz…</a:t>
            </a:r>
          </a:p>
          <a:p>
            <a:pPr lvl="1"/>
            <a:r>
              <a:rPr lang="nl-BE" dirty="0"/>
              <a:t>Dit maak, in C en C++ geschreven, programma’s de SNELSTE en EFFICIENTSTE programma’s van alle programmeertalen .</a:t>
            </a:r>
          </a:p>
          <a:p>
            <a:pPr marL="0" indent="0">
              <a:buNone/>
            </a:pP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803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Pointers in C: </a:t>
            </a:r>
            <a:r>
              <a:rPr lang="en-US" dirty="0" err="1"/>
              <a:t>introductie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hlinkClick r:id="rId2"/>
              </a:rPr>
              <a:t>https://benchmarksgame-team.pages.debian.net/benchmarksgame/which-programs-are-fastest.html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771D06-BBD8-B24A-99E1-DC0173D5B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598" y="2125827"/>
            <a:ext cx="7356803" cy="3750933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C5C710F3-91EA-4467-9B33-1E3A58304E2C}"/>
              </a:ext>
            </a:extLst>
          </p:cNvPr>
          <p:cNvSpPr/>
          <p:nvPr/>
        </p:nvSpPr>
        <p:spPr>
          <a:xfrm>
            <a:off x="3421779" y="2438401"/>
            <a:ext cx="319903" cy="311943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7615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Pointers in C: </a:t>
            </a:r>
            <a:r>
              <a:rPr lang="en-US" dirty="0" err="1"/>
              <a:t>introductie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FE709762-1372-4494-9EA2-65323D6EC1BC}"/>
              </a:ext>
            </a:extLst>
          </p:cNvPr>
          <p:cNvSpPr txBox="1"/>
          <p:nvPr/>
        </p:nvSpPr>
        <p:spPr>
          <a:xfrm>
            <a:off x="4783735" y="3169323"/>
            <a:ext cx="95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getal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1BBF7147-87D5-42A2-9CB2-5A439C208117}"/>
              </a:ext>
            </a:extLst>
          </p:cNvPr>
          <p:cNvSpPr/>
          <p:nvPr/>
        </p:nvSpPr>
        <p:spPr>
          <a:xfrm>
            <a:off x="4783734" y="3697125"/>
            <a:ext cx="951241" cy="70619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15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296C4446-95C0-4D7B-A143-CB7818ED4E15}"/>
              </a:ext>
            </a:extLst>
          </p:cNvPr>
          <p:cNvSpPr txBox="1"/>
          <p:nvPr/>
        </p:nvSpPr>
        <p:spPr>
          <a:xfrm>
            <a:off x="4783735" y="4538259"/>
            <a:ext cx="95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0x709A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72A6D5D0-1F2C-45B3-B5BF-D7EDBC678657}"/>
              </a:ext>
            </a:extLst>
          </p:cNvPr>
          <p:cNvSpPr txBox="1"/>
          <p:nvPr/>
        </p:nvSpPr>
        <p:spPr>
          <a:xfrm flipH="1">
            <a:off x="6379826" y="3169323"/>
            <a:ext cx="183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Locatie naam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9C046B39-DD67-4818-930F-27B29B7ADAAB}"/>
              </a:ext>
            </a:extLst>
          </p:cNvPr>
          <p:cNvSpPr txBox="1"/>
          <p:nvPr/>
        </p:nvSpPr>
        <p:spPr>
          <a:xfrm flipH="1">
            <a:off x="6379826" y="3673592"/>
            <a:ext cx="1524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Waarde op de Locatie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2A42B1C-0A9B-4DD1-B545-5FD46FD92EC1}"/>
              </a:ext>
            </a:extLst>
          </p:cNvPr>
          <p:cNvSpPr txBox="1"/>
          <p:nvPr/>
        </p:nvSpPr>
        <p:spPr>
          <a:xfrm flipH="1">
            <a:off x="6379826" y="4523673"/>
            <a:ext cx="183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Locatie adres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39EF2687-4613-4A3D-805A-B669F061F2DF}"/>
              </a:ext>
            </a:extLst>
          </p:cNvPr>
          <p:cNvCxnSpPr>
            <a:stCxn id="8" idx="3"/>
            <a:endCxn id="11" idx="3"/>
          </p:cNvCxnSpPr>
          <p:nvPr/>
        </p:nvCxnSpPr>
        <p:spPr>
          <a:xfrm>
            <a:off x="5734975" y="3353989"/>
            <a:ext cx="644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A372CCD6-DB43-4FBA-B7DD-3695DF72F875}"/>
              </a:ext>
            </a:extLst>
          </p:cNvPr>
          <p:cNvCxnSpPr/>
          <p:nvPr/>
        </p:nvCxnSpPr>
        <p:spPr>
          <a:xfrm>
            <a:off x="5757040" y="4032179"/>
            <a:ext cx="644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C689D59F-B81F-4212-8BA8-EECD228D12D3}"/>
              </a:ext>
            </a:extLst>
          </p:cNvPr>
          <p:cNvCxnSpPr/>
          <p:nvPr/>
        </p:nvCxnSpPr>
        <p:spPr>
          <a:xfrm>
            <a:off x="5757040" y="4722925"/>
            <a:ext cx="644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7D7E5EE-A1C3-CC4C-95DA-B9B88C389F92}"/>
              </a:ext>
            </a:extLst>
          </p:cNvPr>
          <p:cNvSpPr txBox="1"/>
          <p:nvPr/>
        </p:nvSpPr>
        <p:spPr>
          <a:xfrm>
            <a:off x="4471318" y="2455523"/>
            <a:ext cx="157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int </a:t>
            </a:r>
            <a:r>
              <a:rPr lang="en-US" dirty="0" err="1">
                <a:latin typeface="Helvetica"/>
                <a:cs typeface="Helvetica"/>
              </a:rPr>
              <a:t>getal</a:t>
            </a:r>
            <a:r>
              <a:rPr lang="en-US" dirty="0">
                <a:latin typeface="Helvetica"/>
                <a:cs typeface="Helvetica"/>
              </a:rPr>
              <a:t> = 15;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907790223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</Template>
  <TotalTime>9036</TotalTime>
  <Words>1207</Words>
  <Application>Microsoft Macintosh PowerPoint</Application>
  <PresentationFormat>Widescreen</PresentationFormat>
  <Paragraphs>390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Helvetica</vt:lpstr>
      <vt:lpstr>Powerpoint</vt:lpstr>
      <vt:lpstr>C Programmeren 2</vt:lpstr>
      <vt:lpstr>Doelstelling </vt:lpstr>
      <vt:lpstr>Inhoud</vt:lpstr>
      <vt:lpstr>CP2 Vakinformatie</vt:lpstr>
      <vt:lpstr>Pointers in C: introductie</vt:lpstr>
      <vt:lpstr>Pointers in C: introductie</vt:lpstr>
      <vt:lpstr>Pointers in C: introductie</vt:lpstr>
      <vt:lpstr>Pointers in C: introductie</vt:lpstr>
      <vt:lpstr>Pointers in C: introductie</vt:lpstr>
      <vt:lpstr>Pointers in C: introductie</vt:lpstr>
      <vt:lpstr>Pointers in C: gebruik in code</vt:lpstr>
      <vt:lpstr>Pointers in C: gebruik in code</vt:lpstr>
      <vt:lpstr>Pointers in C: gebruik in code</vt:lpstr>
      <vt:lpstr>Het * symbool in C</vt:lpstr>
      <vt:lpstr>De NULL pointer</vt:lpstr>
      <vt:lpstr>De NULL pointer</vt:lpstr>
      <vt:lpstr>De NULL pointer</vt:lpstr>
      <vt:lpstr>Pointers in C: Samenvatting</vt:lpstr>
      <vt:lpstr>Call by value</vt:lpstr>
      <vt:lpstr>Call by reference</vt:lpstr>
      <vt:lpstr>Call By Value – Call By Reference</vt:lpstr>
      <vt:lpstr>Call By Value – Call By Reference</vt:lpstr>
      <vt:lpstr>Call By Value – Call By Reference</vt:lpstr>
      <vt:lpstr>Call By Value – Call By Reference</vt:lpstr>
      <vt:lpstr>Call By Value – Call By Reference</vt:lpstr>
      <vt:lpstr>Call By Value – Call By Reference</vt:lpstr>
      <vt:lpstr>Call By Value – Call By Reference</vt:lpstr>
      <vt:lpstr>Call By Value – Call By Reference</vt:lpstr>
      <vt:lpstr>Call By Value – Call By Reference</vt:lpstr>
      <vt:lpstr>Call By Value – Call By Reference</vt:lpstr>
      <vt:lpstr>Call By Value – Call By Reference</vt:lpstr>
      <vt:lpstr>Call By Value – Call By Reference</vt:lpstr>
      <vt:lpstr>Call by reference</vt:lpstr>
      <vt:lpstr>Call by 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Programmeren 1</dc:title>
  <dc:creator>Koen Gilissen</dc:creator>
  <cp:lastModifiedBy>Koen Gilissen</cp:lastModifiedBy>
  <cp:revision>263</cp:revision>
  <dcterms:created xsi:type="dcterms:W3CDTF">2017-10-04T09:09:59Z</dcterms:created>
  <dcterms:modified xsi:type="dcterms:W3CDTF">2020-02-12T15:56:57Z</dcterms:modified>
</cp:coreProperties>
</file>