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84" r:id="rId4"/>
    <p:sldId id="262" r:id="rId5"/>
    <p:sldId id="268" r:id="rId6"/>
    <p:sldId id="269" r:id="rId7"/>
    <p:sldId id="263" r:id="rId8"/>
    <p:sldId id="264" r:id="rId9"/>
    <p:sldId id="265" r:id="rId10"/>
    <p:sldId id="266" r:id="rId11"/>
    <p:sldId id="261" r:id="rId12"/>
    <p:sldId id="285" r:id="rId13"/>
    <p:sldId id="286" r:id="rId14"/>
    <p:sldId id="287" r:id="rId15"/>
    <p:sldId id="288" r:id="rId16"/>
    <p:sldId id="289" r:id="rId17"/>
    <p:sldId id="295" r:id="rId18"/>
    <p:sldId id="297" r:id="rId19"/>
    <p:sldId id="298" r:id="rId20"/>
    <p:sldId id="296" r:id="rId21"/>
    <p:sldId id="294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817F1-1ACC-45BC-AD00-1DA27FAC015F}" v="5" dt="2019-02-28T08:04:1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5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Gilissen" userId="2ec6003d-9598-45e8-91e2-64dcdb4a174f" providerId="ADAL" clId="{6326ECDF-EB2B-4873-831C-5B7BE16E751A}"/>
  </pc:docChgLst>
  <pc:docChgLst>
    <pc:chgData name="Koen Gilissen" userId="2ec6003d-9598-45e8-91e2-64dcdb4a174f" providerId="ADAL" clId="{30B817F1-1ACC-45BC-AD00-1DA27FAC015F}"/>
    <pc:docChg chg="custSel addSld modSld sldOrd modMainMaster">
      <pc:chgData name="Koen Gilissen" userId="2ec6003d-9598-45e8-91e2-64dcdb4a174f" providerId="ADAL" clId="{30B817F1-1ACC-45BC-AD00-1DA27FAC015F}" dt="2019-02-28T08:04:24.637" v="79" actId="20577"/>
      <pc:docMkLst>
        <pc:docMk/>
      </pc:docMkLst>
      <pc:sldChg chg="delSp modSp">
        <pc:chgData name="Koen Gilissen" userId="2ec6003d-9598-45e8-91e2-64dcdb4a174f" providerId="ADAL" clId="{30B817F1-1ACC-45BC-AD00-1DA27FAC015F}" dt="2019-01-24T20:54:08.695" v="6" actId="478"/>
        <pc:sldMkLst>
          <pc:docMk/>
          <pc:sldMk cId="1595096993" sldId="257"/>
        </pc:sldMkLst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1595096993" sldId="257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4T20:54:08.695" v="6" actId="478"/>
          <ac:picMkLst>
            <pc:docMk/>
            <pc:sldMk cId="1595096993" sldId="257"/>
            <ac:picMk id="7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4T20:54:20.467" v="7" actId="478"/>
        <pc:sldMkLst>
          <pc:docMk/>
          <pc:sldMk cId="2958398893" sldId="259"/>
        </pc:sldMkLst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2958398893" sldId="259"/>
            <ac:spMk id="2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4T20:54:20.467" v="7" actId="478"/>
          <ac:picMkLst>
            <pc:docMk/>
            <pc:sldMk cId="2958398893" sldId="259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1:30.203" v="11" actId="1076"/>
        <pc:sldMkLst>
          <pc:docMk/>
          <pc:sldMk cId="1167123648" sldId="261"/>
        </pc:sldMkLst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1167123648" sldId="261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5T14:11:24.756" v="9" actId="478"/>
          <ac:picMkLst>
            <pc:docMk/>
            <pc:sldMk cId="1167123648" sldId="261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5T14:11:30.203" v="11" actId="1076"/>
          <ac:picMkLst>
            <pc:docMk/>
            <pc:sldMk cId="1167123648" sldId="261"/>
            <ac:picMk id="7" creationId="{876B05C7-83FE-4347-B77D-B75678D82684}"/>
          </ac:picMkLst>
        </pc:picChg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817226267" sldId="262"/>
        </pc:sldMkLst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881501644" sldId="263"/>
        </pc:sldMkLst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1976363798" sldId="264"/>
        </pc:sldMkLst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879716761" sldId="265"/>
        </pc:sldMkLst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1894127660" sldId="266"/>
        </pc:sldMkLst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1889020335" sldId="268"/>
        </pc:sldMkLst>
      </pc:sldChg>
      <pc:sldChg chg="add ord">
        <pc:chgData name="Koen Gilissen" userId="2ec6003d-9598-45e8-91e2-64dcdb4a174f" providerId="ADAL" clId="{30B817F1-1ACC-45BC-AD00-1DA27FAC015F}" dt="2019-02-28T08:04:11.249" v="61"/>
        <pc:sldMkLst>
          <pc:docMk/>
          <pc:sldMk cId="323193060" sldId="269"/>
        </pc:sldMkLst>
      </pc:sldChg>
      <pc:sldChg chg="delSp modSp">
        <pc:chgData name="Koen Gilissen" userId="2ec6003d-9598-45e8-91e2-64dcdb4a174f" providerId="ADAL" clId="{30B817F1-1ACC-45BC-AD00-1DA27FAC015F}" dt="2019-02-28T08:04:24.637" v="79" actId="20577"/>
        <pc:sldMkLst>
          <pc:docMk/>
          <pc:sldMk cId="69426208" sldId="284"/>
        </pc:sldMkLst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69426208" sldId="284"/>
            <ac:spMk id="2" creationId="{00000000-0000-0000-0000-000000000000}"/>
          </ac:spMkLst>
        </pc:spChg>
        <pc:spChg chg="mod">
          <ac:chgData name="Koen Gilissen" userId="2ec6003d-9598-45e8-91e2-64dcdb4a174f" providerId="ADAL" clId="{30B817F1-1ACC-45BC-AD00-1DA27FAC015F}" dt="2019-02-28T08:04:24.637" v="79" actId="20577"/>
          <ac:spMkLst>
            <pc:docMk/>
            <pc:sldMk cId="69426208" sldId="284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5T14:11:22.311" v="8" actId="478"/>
          <ac:picMkLst>
            <pc:docMk/>
            <pc:sldMk cId="69426208" sldId="284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13.760" v="48" actId="478"/>
        <pc:sldMkLst>
          <pc:docMk/>
          <pc:sldMk cId="1640583626" sldId="285"/>
        </pc:sldMkLst>
        <pc:picChg chg="del mod">
          <ac:chgData name="Koen Gilissen" userId="2ec6003d-9598-45e8-91e2-64dcdb4a174f" providerId="ADAL" clId="{30B817F1-1ACC-45BC-AD00-1DA27FAC015F}" dt="2019-01-25T14:12:13.760" v="48" actId="478"/>
          <ac:picMkLst>
            <pc:docMk/>
            <pc:sldMk cId="1640583626" sldId="285"/>
            <ac:picMk id="5" creationId="{00000000-0000-0000-0000-000000000000}"/>
          </ac:picMkLst>
        </pc:picChg>
      </pc:sldChg>
      <pc:sldChg chg="modSp">
        <pc:chgData name="Koen Gilissen" userId="2ec6003d-9598-45e8-91e2-64dcdb4a174f" providerId="ADAL" clId="{30B817F1-1ACC-45BC-AD00-1DA27FAC015F}" dt="2019-01-24T20:53:26.494" v="0"/>
        <pc:sldMkLst>
          <pc:docMk/>
          <pc:sldMk cId="160261840" sldId="286"/>
        </pc:sldMkLst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160261840" sldId="286"/>
            <ac:spMk id="3" creationId="{00000000-0000-0000-0000-000000000000}"/>
          </ac:spMkLst>
        </pc:spChg>
        <pc:grpChg chg="mod">
          <ac:chgData name="Koen Gilissen" userId="2ec6003d-9598-45e8-91e2-64dcdb4a174f" providerId="ADAL" clId="{30B817F1-1ACC-45BC-AD00-1DA27FAC015F}" dt="2019-01-24T20:53:26.494" v="0"/>
          <ac:grpSpMkLst>
            <pc:docMk/>
            <pc:sldMk cId="160261840" sldId="286"/>
            <ac:grpSpMk id="30" creationId="{0DF61912-D57B-43AB-85BD-C0D613EC9D7F}"/>
          </ac:grpSpMkLst>
        </pc:grp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160261840" sldId="286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10.446" v="47" actId="478"/>
        <pc:sldMkLst>
          <pc:docMk/>
          <pc:sldMk cId="3836880107" sldId="287"/>
        </pc:sldMkLst>
        <pc:spChg chg="mod">
          <ac:chgData name="Koen Gilissen" userId="2ec6003d-9598-45e8-91e2-64dcdb4a174f" providerId="ADAL" clId="{30B817F1-1ACC-45BC-AD00-1DA27FAC015F}" dt="2019-01-25T14:12:07.399" v="46" actId="20577"/>
          <ac:spMkLst>
            <pc:docMk/>
            <pc:sldMk cId="3836880107" sldId="287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5T14:12:10.446" v="47" actId="478"/>
          <ac:picMkLst>
            <pc:docMk/>
            <pc:sldMk cId="3836880107" sldId="287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3836880107" sldId="287"/>
            <ac:picMk id="6" creationId="{AB5E7858-4592-4AA1-A107-C254D8C35D75}"/>
          </ac:picMkLst>
        </pc:picChg>
      </pc:sldChg>
      <pc:sldChg chg="delSp modSp">
        <pc:chgData name="Koen Gilissen" userId="2ec6003d-9598-45e8-91e2-64dcdb4a174f" providerId="ADAL" clId="{30B817F1-1ACC-45BC-AD00-1DA27FAC015F}" dt="2019-01-25T14:12:21.997" v="49" actId="478"/>
        <pc:sldMkLst>
          <pc:docMk/>
          <pc:sldMk cId="1487228253" sldId="288"/>
        </pc:sldMkLst>
        <pc:picChg chg="del mod">
          <ac:chgData name="Koen Gilissen" userId="2ec6003d-9598-45e8-91e2-64dcdb4a174f" providerId="ADAL" clId="{30B817F1-1ACC-45BC-AD00-1DA27FAC015F}" dt="2019-01-25T14:12:21.997" v="49" actId="478"/>
          <ac:picMkLst>
            <pc:docMk/>
            <pc:sldMk cId="1487228253" sldId="288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1487228253" sldId="288"/>
            <ac:picMk id="6" creationId="{87E26DBE-2D54-4CC2-93DF-B59F0D400B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24.541" v="50" actId="478"/>
        <pc:sldMkLst>
          <pc:docMk/>
          <pc:sldMk cId="2603935255" sldId="289"/>
        </pc:sldMkLst>
        <pc:spChg chg="mod">
          <ac:chgData name="Koen Gilissen" userId="2ec6003d-9598-45e8-91e2-64dcdb4a174f" providerId="ADAL" clId="{30B817F1-1ACC-45BC-AD00-1DA27FAC015F}" dt="2019-01-24T20:54:05.378" v="2" actId="27636"/>
          <ac:spMkLst>
            <pc:docMk/>
            <pc:sldMk cId="2603935255" sldId="289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5T14:12:24.541" v="50" actId="478"/>
          <ac:picMkLst>
            <pc:docMk/>
            <pc:sldMk cId="2603935255" sldId="289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2603935255" sldId="289"/>
            <ac:picMk id="9" creationId="{EBBCA6CE-C879-4E9A-82EA-0633CEEB2EFD}"/>
          </ac:picMkLst>
        </pc:picChg>
      </pc:sldChg>
      <pc:sldChg chg="delSp modSp">
        <pc:chgData name="Koen Gilissen" userId="2ec6003d-9598-45e8-91e2-64dcdb4a174f" providerId="ADAL" clId="{30B817F1-1ACC-45BC-AD00-1DA27FAC015F}" dt="2019-01-25T14:12:38.302" v="54" actId="478"/>
        <pc:sldMkLst>
          <pc:docMk/>
          <pc:sldMk cId="3891545207" sldId="290"/>
        </pc:sldMkLst>
        <pc:picChg chg="del mod">
          <ac:chgData name="Koen Gilissen" userId="2ec6003d-9598-45e8-91e2-64dcdb4a174f" providerId="ADAL" clId="{30B817F1-1ACC-45BC-AD00-1DA27FAC015F}" dt="2019-01-25T14:12:38.302" v="54" actId="478"/>
          <ac:picMkLst>
            <pc:docMk/>
            <pc:sldMk cId="3891545207" sldId="290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45.809" v="56" actId="20577"/>
        <pc:sldMkLst>
          <pc:docMk/>
          <pc:sldMk cId="2009001381" sldId="291"/>
        </pc:sldMkLst>
        <pc:spChg chg="mod">
          <ac:chgData name="Koen Gilissen" userId="2ec6003d-9598-45e8-91e2-64dcdb4a174f" providerId="ADAL" clId="{30B817F1-1ACC-45BC-AD00-1DA27FAC015F}" dt="2019-01-25T14:12:45.809" v="56" actId="20577"/>
          <ac:spMkLst>
            <pc:docMk/>
            <pc:sldMk cId="2009001381" sldId="291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5T14:12:41.284" v="55" actId="478"/>
          <ac:picMkLst>
            <pc:docMk/>
            <pc:sldMk cId="2009001381" sldId="291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50.080" v="57" actId="478"/>
        <pc:sldMkLst>
          <pc:docMk/>
          <pc:sldMk cId="767196875" sldId="292"/>
        </pc:sldMkLst>
        <pc:spChg chg="mod">
          <ac:chgData name="Koen Gilissen" userId="2ec6003d-9598-45e8-91e2-64dcdb4a174f" providerId="ADAL" clId="{30B817F1-1ACC-45BC-AD00-1DA27FAC015F}" dt="2019-01-24T20:54:05.606" v="5" actId="27636"/>
          <ac:spMkLst>
            <pc:docMk/>
            <pc:sldMk cId="767196875" sldId="292"/>
            <ac:spMk id="3" creationId="{00000000-0000-0000-0000-000000000000}"/>
          </ac:spMkLst>
        </pc:spChg>
        <pc:picChg chg="del mod">
          <ac:chgData name="Koen Gilissen" userId="2ec6003d-9598-45e8-91e2-64dcdb4a174f" providerId="ADAL" clId="{30B817F1-1ACC-45BC-AD00-1DA27FAC015F}" dt="2019-01-25T14:12:50.080" v="57" actId="478"/>
          <ac:picMkLst>
            <pc:docMk/>
            <pc:sldMk cId="767196875" sldId="292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52.511" v="58" actId="478"/>
        <pc:sldMkLst>
          <pc:docMk/>
          <pc:sldMk cId="865451233" sldId="293"/>
        </pc:sldMkLst>
        <pc:picChg chg="del mod">
          <ac:chgData name="Koen Gilissen" userId="2ec6003d-9598-45e8-91e2-64dcdb4a174f" providerId="ADAL" clId="{30B817F1-1ACC-45BC-AD00-1DA27FAC015F}" dt="2019-01-25T14:12:52.511" v="58" actId="478"/>
          <ac:picMkLst>
            <pc:docMk/>
            <pc:sldMk cId="865451233" sldId="293"/>
            <ac:picMk id="5" creationId="{00000000-0000-0000-0000-000000000000}"/>
          </ac:picMkLst>
        </pc:picChg>
      </pc:sldChg>
      <pc:sldChg chg="delSp modSp">
        <pc:chgData name="Koen Gilissen" userId="2ec6003d-9598-45e8-91e2-64dcdb4a174f" providerId="ADAL" clId="{30B817F1-1ACC-45BC-AD00-1DA27FAC015F}" dt="2019-01-25T14:12:34.509" v="53" actId="478"/>
        <pc:sldMkLst>
          <pc:docMk/>
          <pc:sldMk cId="1937616093" sldId="294"/>
        </pc:sldMkLst>
        <pc:graphicFrameChg chg="mod">
          <ac:chgData name="Koen Gilissen" userId="2ec6003d-9598-45e8-91e2-64dcdb4a174f" providerId="ADAL" clId="{30B817F1-1ACC-45BC-AD00-1DA27FAC015F}" dt="2019-01-24T20:53:26.494" v="0"/>
          <ac:graphicFrameMkLst>
            <pc:docMk/>
            <pc:sldMk cId="1937616093" sldId="294"/>
            <ac:graphicFrameMk id="6" creationId="{CB5F387C-0003-4180-AD54-9D8ED9414E7B}"/>
          </ac:graphicFrameMkLst>
        </pc:graphicFrameChg>
        <pc:picChg chg="del mod">
          <ac:chgData name="Koen Gilissen" userId="2ec6003d-9598-45e8-91e2-64dcdb4a174f" providerId="ADAL" clId="{30B817F1-1ACC-45BC-AD00-1DA27FAC015F}" dt="2019-01-25T14:12:34.509" v="53" actId="478"/>
          <ac:picMkLst>
            <pc:docMk/>
            <pc:sldMk cId="1937616093" sldId="294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1937616093" sldId="294"/>
            <ac:picMk id="7" creationId="{E2D83B71-E12E-4E66-941F-4A0A2AFBA654}"/>
          </ac:picMkLst>
        </pc:picChg>
      </pc:sldChg>
      <pc:sldChg chg="delSp modSp">
        <pc:chgData name="Koen Gilissen" userId="2ec6003d-9598-45e8-91e2-64dcdb4a174f" providerId="ADAL" clId="{30B817F1-1ACC-45BC-AD00-1DA27FAC015F}" dt="2019-01-25T14:12:27.438" v="51" actId="478"/>
        <pc:sldMkLst>
          <pc:docMk/>
          <pc:sldMk cId="1186737810" sldId="295"/>
        </pc:sldMkLst>
        <pc:picChg chg="del mod">
          <ac:chgData name="Koen Gilissen" userId="2ec6003d-9598-45e8-91e2-64dcdb4a174f" providerId="ADAL" clId="{30B817F1-1ACC-45BC-AD00-1DA27FAC015F}" dt="2019-01-25T14:12:27.438" v="51" actId="478"/>
          <ac:picMkLst>
            <pc:docMk/>
            <pc:sldMk cId="1186737810" sldId="295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1186737810" sldId="295"/>
            <ac:picMk id="6" creationId="{0A22748C-E1F5-4498-A207-2DB422ABC19B}"/>
          </ac:picMkLst>
        </pc:picChg>
      </pc:sldChg>
      <pc:sldChg chg="modSp">
        <pc:chgData name="Koen Gilissen" userId="2ec6003d-9598-45e8-91e2-64dcdb4a174f" providerId="ADAL" clId="{30B817F1-1ACC-45BC-AD00-1DA27FAC015F}" dt="2019-01-24T20:54:05.478" v="4" actId="27636"/>
        <pc:sldMkLst>
          <pc:docMk/>
          <pc:sldMk cId="3553067873" sldId="296"/>
        </pc:sldMkLst>
        <pc:spChg chg="mod">
          <ac:chgData name="Koen Gilissen" userId="2ec6003d-9598-45e8-91e2-64dcdb4a174f" providerId="ADAL" clId="{30B817F1-1ACC-45BC-AD00-1DA27FAC015F}" dt="2019-01-24T20:54:05.478" v="4" actId="27636"/>
          <ac:spMkLst>
            <pc:docMk/>
            <pc:sldMk cId="3553067873" sldId="296"/>
            <ac:spMk id="3" creationId="{00000000-0000-0000-0000-000000000000}"/>
          </ac:spMkLst>
        </pc:sp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3553067873" sldId="296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3553067873" sldId="296"/>
            <ac:picMk id="6" creationId="{9F6D76FD-6088-44B7-B65D-09C028A412C3}"/>
          </ac:picMkLst>
        </pc:picChg>
      </pc:sldChg>
      <pc:sldChg chg="modSp">
        <pc:chgData name="Koen Gilissen" userId="2ec6003d-9598-45e8-91e2-64dcdb4a174f" providerId="ADAL" clId="{30B817F1-1ACC-45BC-AD00-1DA27FAC015F}" dt="2019-01-24T20:54:05.434" v="3" actId="27636"/>
        <pc:sldMkLst>
          <pc:docMk/>
          <pc:sldMk cId="2688472913" sldId="297"/>
        </pc:sldMkLst>
        <pc:spChg chg="mod">
          <ac:chgData name="Koen Gilissen" userId="2ec6003d-9598-45e8-91e2-64dcdb4a174f" providerId="ADAL" clId="{30B817F1-1ACC-45BC-AD00-1DA27FAC015F}" dt="2019-01-24T20:54:05.434" v="3" actId="27636"/>
          <ac:spMkLst>
            <pc:docMk/>
            <pc:sldMk cId="2688472913" sldId="297"/>
            <ac:spMk id="3" creationId="{00000000-0000-0000-0000-000000000000}"/>
          </ac:spMkLst>
        </pc:sp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2688472913" sldId="297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2688472913" sldId="297"/>
            <ac:picMk id="6" creationId="{AEF93872-F7DB-45D2-8E05-7E20C614602D}"/>
          </ac:picMkLst>
        </pc:picChg>
      </pc:sldChg>
      <pc:sldChg chg="delSp modSp">
        <pc:chgData name="Koen Gilissen" userId="2ec6003d-9598-45e8-91e2-64dcdb4a174f" providerId="ADAL" clId="{30B817F1-1ACC-45BC-AD00-1DA27FAC015F}" dt="2019-01-25T14:12:29.814" v="52" actId="478"/>
        <pc:sldMkLst>
          <pc:docMk/>
          <pc:sldMk cId="235671223" sldId="298"/>
        </pc:sldMkLst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235671223" sldId="298"/>
            <ac:spMk id="10" creationId="{1075BF0E-C64D-46E5-861D-A2D8AF1668EF}"/>
          </ac:spMkLst>
        </pc:spChg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235671223" sldId="298"/>
            <ac:spMk id="11" creationId="{8676A7EC-695B-4EE4-8956-0210774CFD81}"/>
          </ac:spMkLst>
        </pc:spChg>
        <pc:spChg chg="mod">
          <ac:chgData name="Koen Gilissen" userId="2ec6003d-9598-45e8-91e2-64dcdb4a174f" providerId="ADAL" clId="{30B817F1-1ACC-45BC-AD00-1DA27FAC015F}" dt="2019-01-24T20:53:26.494" v="0"/>
          <ac:spMkLst>
            <pc:docMk/>
            <pc:sldMk cId="235671223" sldId="298"/>
            <ac:spMk id="12" creationId="{46A7C260-5E24-4703-B0E2-DB943BBE58FC}"/>
          </ac:spMkLst>
        </pc:spChg>
        <pc:picChg chg="del mod">
          <ac:chgData name="Koen Gilissen" userId="2ec6003d-9598-45e8-91e2-64dcdb4a174f" providerId="ADAL" clId="{30B817F1-1ACC-45BC-AD00-1DA27FAC015F}" dt="2019-01-25T14:12:29.814" v="52" actId="478"/>
          <ac:picMkLst>
            <pc:docMk/>
            <pc:sldMk cId="235671223" sldId="298"/>
            <ac:picMk id="5" creationId="{00000000-0000-0000-0000-000000000000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235671223" sldId="298"/>
            <ac:picMk id="8" creationId="{3E3D2E8A-876B-48E6-BA20-CD4FAE700BFE}"/>
          </ac:picMkLst>
        </pc:picChg>
        <pc:picChg chg="mod">
          <ac:chgData name="Koen Gilissen" userId="2ec6003d-9598-45e8-91e2-64dcdb4a174f" providerId="ADAL" clId="{30B817F1-1ACC-45BC-AD00-1DA27FAC015F}" dt="2019-01-24T20:53:26.494" v="0"/>
          <ac:picMkLst>
            <pc:docMk/>
            <pc:sldMk cId="235671223" sldId="298"/>
            <ac:picMk id="9" creationId="{9D811965-81DA-4ECA-AB43-F8C6F84BAAE9}"/>
          </ac:picMkLst>
        </pc:picChg>
      </pc:sldChg>
    </pc:docChg>
  </pc:docChgLst>
  <pc:docChgLst>
    <pc:chgData name="Koen Gilissen" userId="2ec6003d-9598-45e8-91e2-64dcdb4a174f" providerId="ADAL" clId="{83D3F19C-4FE4-402E-A50D-3D16184BF9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CBCBF-5E50-4255-A19F-F4090076EC88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0251-D7DC-4304-9C94-902F38CEE24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969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0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7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latin typeface="Helvetica"/>
                <a:cs typeface="Helvetica"/>
              </a:rPr>
              <a:t>Dr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Ing</a:t>
            </a:r>
            <a:r>
              <a:rPr lang="en-US" sz="2400" dirty="0">
                <a:latin typeface="Helvetica"/>
                <a:cs typeface="Helvetica"/>
              </a:rPr>
              <a:t> Koen Gilissen</a:t>
            </a: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unix</a:t>
            </a:r>
            <a:r>
              <a:rPr lang="en-US" dirty="0">
                <a:latin typeface="Helvetica"/>
                <a:cs typeface="Helvetica"/>
              </a:rPr>
              <a:t> style arguments:</a:t>
            </a:r>
          </a:p>
          <a:p>
            <a:pPr marL="0" indent="0">
              <a:buNone/>
            </a:pPr>
            <a:r>
              <a:rPr lang="en-US" dirty="0">
                <a:solidFill>
                  <a:srgbClr val="28F443"/>
                </a:solidFill>
                <a:latin typeface="Helvetica"/>
                <a:cs typeface="Helvetica"/>
              </a:rPr>
              <a:t>$ ./</a:t>
            </a:r>
            <a:r>
              <a:rPr lang="en-US" dirty="0" err="1">
                <a:solidFill>
                  <a:srgbClr val="28F443"/>
                </a:solidFill>
                <a:latin typeface="Helvetica"/>
                <a:cs typeface="Helvetica"/>
              </a:rPr>
              <a:t>argumenten</a:t>
            </a:r>
            <a:r>
              <a:rPr lang="en-US" dirty="0">
                <a:solidFill>
                  <a:srgbClr val="28F443"/>
                </a:solidFill>
                <a:latin typeface="Helvetica"/>
                <a:cs typeface="Helvetica"/>
              </a:rPr>
              <a:t> --help -t 6</a:t>
            </a:r>
          </a:p>
          <a:p>
            <a:pPr marL="0" indent="0">
              <a:buNone/>
            </a:pPr>
            <a:r>
              <a:rPr lang="en-US" dirty="0"/>
              <a:t>argument count: 4</a:t>
            </a:r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0: ./</a:t>
            </a:r>
            <a:r>
              <a:rPr lang="en-US" dirty="0" err="1"/>
              <a:t>argumenten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1: --help</a:t>
            </a:r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2: -t</a:t>
            </a:r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3: 6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9412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Ragged Arrays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latin typeface="Helvetica"/>
                <a:cs typeface="Helvetica"/>
              </a:rPr>
              <a:t>Probleemstelling</a:t>
            </a:r>
            <a:r>
              <a:rPr lang="en-US" sz="2000" u="sng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</a:rPr>
              <a:t>Ik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wil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array van Strings!</a:t>
            </a:r>
          </a:p>
          <a:p>
            <a:pPr marL="0" indent="0">
              <a:buNone/>
            </a:pPr>
            <a:r>
              <a:rPr lang="en-US" sz="2000" u="sng" dirty="0" err="1">
                <a:latin typeface="Helvetica"/>
                <a:cs typeface="Helvetica"/>
              </a:rPr>
              <a:t>Oplossing</a:t>
            </a:r>
            <a:r>
              <a:rPr lang="en-US" sz="2000" u="sng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endParaRPr lang="en-US" sz="2000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2D array van chars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76B05C7-83FE-4347-B77D-B75678D8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817" y="1600201"/>
            <a:ext cx="3573660" cy="44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Ragged Arrays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latin typeface="Helvetica"/>
                <a:cs typeface="Helvetica"/>
              </a:rPr>
              <a:t>Probleemstelling</a:t>
            </a:r>
            <a:r>
              <a:rPr lang="en-US" sz="2000" u="sng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Helvetica"/>
                <a:cs typeface="Helvetica"/>
              </a:rPr>
              <a:t>Ik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wil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een</a:t>
            </a:r>
            <a:r>
              <a:rPr lang="en-US" sz="2000" dirty="0">
                <a:latin typeface="Helvetica"/>
                <a:cs typeface="Helvetica"/>
              </a:rPr>
              <a:t> array van Strings!</a:t>
            </a:r>
          </a:p>
          <a:p>
            <a:pPr marL="0" indent="0">
              <a:buNone/>
            </a:pPr>
            <a:r>
              <a:rPr lang="en-US" sz="2000" u="sng" dirty="0">
                <a:latin typeface="Helvetica"/>
                <a:cs typeface="Helvetica"/>
              </a:rPr>
              <a:t>Output:</a:t>
            </a:r>
            <a:br>
              <a:rPr lang="en-US" sz="2000" u="sng" dirty="0">
                <a:latin typeface="Helvetica"/>
                <a:cs typeface="Helvetica"/>
              </a:rPr>
            </a:br>
            <a:r>
              <a:rPr lang="en-US" sz="1400" dirty="0">
                <a:latin typeface="Helvetica"/>
                <a:cs typeface="Helvetica"/>
              </a:rPr>
              <a:t>|C|  |-|  |p|  |r|  |o|  |g|  |r|  |a|  |m|  |m|  |e|  |r|  |e|  |n|  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| |</a:t>
            </a:r>
            <a:r>
              <a:rPr lang="en-US" sz="1400" dirty="0">
                <a:latin typeface="Helvetica"/>
                <a:cs typeface="Helvetica"/>
              </a:rPr>
              <a:t>  |2|  | |  |å|  |t|  |┌|   --&gt; Wasted Bytes: 4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|K|  |o|  |e|  |n|  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| |</a:t>
            </a:r>
            <a:r>
              <a:rPr lang="en-US" sz="1400" dirty="0">
                <a:latin typeface="Helvetica"/>
                <a:cs typeface="Helvetica"/>
              </a:rPr>
              <a:t>  ||  |0|  |Ó|  ||  |@|  | |  |Ó|  ||  |@|  | |  | |  | |  | |  | |  |É|   --&gt; Wasted Bytes: 16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|G|  |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|  |l|  |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|  |s|  |s|  |e|  |n|  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| |</a:t>
            </a:r>
            <a:r>
              <a:rPr lang="en-US" sz="1400" dirty="0">
                <a:latin typeface="Helvetica"/>
                <a:cs typeface="Helvetica"/>
              </a:rPr>
              <a:t>  |a|  | |  |╠|  | |  |a|  | |  |└|  |╚|  |å|  |t|  |I|   --&gt; Wasted Bytes: 12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** ‘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\0</a:t>
            </a:r>
            <a:r>
              <a:rPr lang="en-US" sz="1400" dirty="0">
                <a:latin typeface="Helvetica"/>
                <a:cs typeface="Helvetica"/>
              </a:rPr>
              <a:t>’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32 Bytes </a:t>
            </a:r>
            <a:r>
              <a:rPr lang="en-US" sz="1400" dirty="0" err="1">
                <a:latin typeface="Helvetica"/>
                <a:cs typeface="Helvetica"/>
              </a:rPr>
              <a:t>niet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nuttig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gebruikt</a:t>
            </a:r>
            <a:r>
              <a:rPr lang="en-US" sz="1400" dirty="0">
                <a:latin typeface="Helvetica"/>
                <a:cs typeface="Helvetica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Ragged Arrays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Oplossing</a:t>
            </a:r>
            <a:r>
              <a:rPr lang="en-US" sz="1400" dirty="0">
                <a:latin typeface="Helvetica"/>
                <a:cs typeface="Helvetica"/>
              </a:rPr>
              <a:t>: “ragged arrays”: </a:t>
            </a:r>
            <a:r>
              <a:rPr lang="en-US" sz="1400" dirty="0" err="1">
                <a:latin typeface="Helvetica"/>
                <a:cs typeface="Helvetica"/>
              </a:rPr>
              <a:t>Een</a:t>
            </a:r>
            <a:r>
              <a:rPr lang="en-US" sz="1400" dirty="0">
                <a:latin typeface="Helvetica"/>
                <a:cs typeface="Helvetica"/>
              </a:rPr>
              <a:t> array van pointers </a:t>
            </a:r>
            <a:r>
              <a:rPr lang="en-US" sz="1400" dirty="0" err="1">
                <a:latin typeface="Helvetica"/>
                <a:cs typeface="Helvetica"/>
              </a:rPr>
              <a:t>naar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een</a:t>
            </a:r>
            <a:r>
              <a:rPr lang="en-US" sz="1400" dirty="0">
                <a:latin typeface="Helvetica"/>
                <a:cs typeface="Helvetica"/>
              </a:rPr>
              <a:t> array van chars (strings)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1314_logo_pxl_hogesch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6062798"/>
            <a:ext cx="3600000" cy="795203"/>
          </a:xfrm>
          <a:prstGeom prst="rect">
            <a:avLst/>
          </a:prstGeom>
        </p:spPr>
      </p:pic>
      <p:grpSp>
        <p:nvGrpSpPr>
          <p:cNvPr id="30" name="Groep 29">
            <a:extLst>
              <a:ext uri="{FF2B5EF4-FFF2-40B4-BE49-F238E27FC236}">
                <a16:creationId xmlns:a16="http://schemas.microsoft.com/office/drawing/2014/main" id="{0DF61912-D57B-43AB-85BD-C0D613EC9D7F}"/>
              </a:ext>
            </a:extLst>
          </p:cNvPr>
          <p:cNvGrpSpPr/>
          <p:nvPr/>
        </p:nvGrpSpPr>
        <p:grpSpPr>
          <a:xfrm>
            <a:off x="3097678" y="2087084"/>
            <a:ext cx="6046322" cy="3424557"/>
            <a:chOff x="594804" y="2183906"/>
            <a:chExt cx="6046322" cy="342455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ABEEE54-35EF-4041-800A-EACE1EF1A7A0}"/>
                </a:ext>
              </a:extLst>
            </p:cNvPr>
            <p:cNvSpPr/>
            <p:nvPr/>
          </p:nvSpPr>
          <p:spPr>
            <a:xfrm>
              <a:off x="594804" y="2183906"/>
              <a:ext cx="568800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Rechte verbindingslijn met pijl 12">
              <a:extLst>
                <a:ext uri="{FF2B5EF4-FFF2-40B4-BE49-F238E27FC236}">
                  <a16:creationId xmlns:a16="http://schemas.microsoft.com/office/drawing/2014/main" id="{3A483173-C7E3-4EB0-A772-97F8D81B86C1}"/>
                </a:ext>
              </a:extLst>
            </p:cNvPr>
            <p:cNvCxnSpPr/>
            <p:nvPr/>
          </p:nvCxnSpPr>
          <p:spPr>
            <a:xfrm>
              <a:off x="861134" y="2467991"/>
              <a:ext cx="1482571" cy="0"/>
            </a:xfrm>
            <a:prstGeom prst="straightConnector1">
              <a:avLst/>
            </a:prstGeom>
            <a:ln w="3175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130B23D-3657-42E2-B7BA-408F97DA49F6}"/>
                </a:ext>
              </a:extLst>
            </p:cNvPr>
            <p:cNvSpPr/>
            <p:nvPr/>
          </p:nvSpPr>
          <p:spPr>
            <a:xfrm>
              <a:off x="594804" y="2752076"/>
              <a:ext cx="568800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Rechte verbindingslijn met pijl 14">
              <a:extLst>
                <a:ext uri="{FF2B5EF4-FFF2-40B4-BE49-F238E27FC236}">
                  <a16:creationId xmlns:a16="http://schemas.microsoft.com/office/drawing/2014/main" id="{99B07E01-D160-43E6-BFD1-7F616A8F5C53}"/>
                </a:ext>
              </a:extLst>
            </p:cNvPr>
            <p:cNvCxnSpPr/>
            <p:nvPr/>
          </p:nvCxnSpPr>
          <p:spPr>
            <a:xfrm>
              <a:off x="861134" y="3036161"/>
              <a:ext cx="1482571" cy="0"/>
            </a:xfrm>
            <a:prstGeom prst="straightConnector1">
              <a:avLst/>
            </a:prstGeom>
            <a:ln w="3175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AD796AF-2F21-4BA6-986B-FE270510CC98}"/>
                </a:ext>
              </a:extLst>
            </p:cNvPr>
            <p:cNvSpPr/>
            <p:nvPr/>
          </p:nvSpPr>
          <p:spPr>
            <a:xfrm>
              <a:off x="595433" y="3320246"/>
              <a:ext cx="568800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5DEB8B3D-F293-45BD-BAF8-BCB35DD6337D}"/>
                </a:ext>
              </a:extLst>
            </p:cNvPr>
            <p:cNvCxnSpPr/>
            <p:nvPr/>
          </p:nvCxnSpPr>
          <p:spPr>
            <a:xfrm>
              <a:off x="861763" y="3604331"/>
              <a:ext cx="1482571" cy="0"/>
            </a:xfrm>
            <a:prstGeom prst="straightConnector1">
              <a:avLst/>
            </a:prstGeom>
            <a:ln w="3175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3834E9E-1B8B-49B3-AC70-8A45BEDAD9DE}"/>
                </a:ext>
              </a:extLst>
            </p:cNvPr>
            <p:cNvSpPr/>
            <p:nvPr/>
          </p:nvSpPr>
          <p:spPr>
            <a:xfrm>
              <a:off x="595433" y="3888416"/>
              <a:ext cx="568800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63272339-3D38-4E40-98FB-EE821F7993C3}"/>
                </a:ext>
              </a:extLst>
            </p:cNvPr>
            <p:cNvCxnSpPr/>
            <p:nvPr/>
          </p:nvCxnSpPr>
          <p:spPr>
            <a:xfrm>
              <a:off x="861763" y="4172501"/>
              <a:ext cx="1482571" cy="0"/>
            </a:xfrm>
            <a:prstGeom prst="straightConnector1">
              <a:avLst/>
            </a:prstGeom>
            <a:ln w="3175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C7647CAC-72EE-4463-BEAB-A7FB09004008}"/>
                </a:ext>
              </a:extLst>
            </p:cNvPr>
            <p:cNvSpPr/>
            <p:nvPr/>
          </p:nvSpPr>
          <p:spPr>
            <a:xfrm>
              <a:off x="594804" y="4472122"/>
              <a:ext cx="568800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6E320636-53D9-471E-B1B3-7AC4830C4BB4}"/>
                </a:ext>
              </a:extLst>
            </p:cNvPr>
            <p:cNvCxnSpPr/>
            <p:nvPr/>
          </p:nvCxnSpPr>
          <p:spPr>
            <a:xfrm>
              <a:off x="861134" y="4756207"/>
              <a:ext cx="1482571" cy="0"/>
            </a:xfrm>
            <a:prstGeom prst="straightConnector1">
              <a:avLst/>
            </a:prstGeom>
            <a:ln w="3175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307644CF-1966-499A-9A53-5BDBE350F53E}"/>
                </a:ext>
              </a:extLst>
            </p:cNvPr>
            <p:cNvSpPr/>
            <p:nvPr/>
          </p:nvSpPr>
          <p:spPr>
            <a:xfrm>
              <a:off x="594804" y="5040292"/>
              <a:ext cx="568800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Rechte verbindingslijn met pijl 22">
              <a:extLst>
                <a:ext uri="{FF2B5EF4-FFF2-40B4-BE49-F238E27FC236}">
                  <a16:creationId xmlns:a16="http://schemas.microsoft.com/office/drawing/2014/main" id="{90489009-A32B-4FEC-8289-5FFECE1A2888}"/>
                </a:ext>
              </a:extLst>
            </p:cNvPr>
            <p:cNvCxnSpPr/>
            <p:nvPr/>
          </p:nvCxnSpPr>
          <p:spPr>
            <a:xfrm>
              <a:off x="861134" y="5324377"/>
              <a:ext cx="1482571" cy="0"/>
            </a:xfrm>
            <a:prstGeom prst="straightConnector1">
              <a:avLst/>
            </a:prstGeom>
            <a:ln w="31750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A15D5DDF-B3CB-469A-BB48-FA2A3E6FA0F0}"/>
                </a:ext>
              </a:extLst>
            </p:cNvPr>
            <p:cNvSpPr/>
            <p:nvPr/>
          </p:nvSpPr>
          <p:spPr>
            <a:xfrm>
              <a:off x="2343705" y="2183906"/>
              <a:ext cx="2663301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2880D1F-7932-44BA-BD84-2B9338946F2C}"/>
                </a:ext>
              </a:extLst>
            </p:cNvPr>
            <p:cNvSpPr/>
            <p:nvPr/>
          </p:nvSpPr>
          <p:spPr>
            <a:xfrm>
              <a:off x="2344334" y="2752077"/>
              <a:ext cx="4296792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FBA382D-544C-4F74-BFD7-FA0086A935C4}"/>
                </a:ext>
              </a:extLst>
            </p:cNvPr>
            <p:cNvSpPr/>
            <p:nvPr/>
          </p:nvSpPr>
          <p:spPr>
            <a:xfrm>
              <a:off x="2343076" y="3320243"/>
              <a:ext cx="3533941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5787F70-5580-43B8-843D-86D358FE15E5}"/>
                </a:ext>
              </a:extLst>
            </p:cNvPr>
            <p:cNvSpPr/>
            <p:nvPr/>
          </p:nvSpPr>
          <p:spPr>
            <a:xfrm>
              <a:off x="2343705" y="3888414"/>
              <a:ext cx="2121763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8C743C5-E19F-4A20-809E-0FF74620B5CA}"/>
                </a:ext>
              </a:extLst>
            </p:cNvPr>
            <p:cNvSpPr/>
            <p:nvPr/>
          </p:nvSpPr>
          <p:spPr>
            <a:xfrm>
              <a:off x="2344334" y="4431426"/>
              <a:ext cx="3115433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DEFA3F1-32CE-4D2D-8F36-D3108282989E}"/>
                </a:ext>
              </a:extLst>
            </p:cNvPr>
            <p:cNvSpPr/>
            <p:nvPr/>
          </p:nvSpPr>
          <p:spPr>
            <a:xfrm>
              <a:off x="2344963" y="4999597"/>
              <a:ext cx="4027037" cy="5681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6026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Ragged Arrays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int</a:t>
            </a:r>
            <a:r>
              <a:rPr lang="en-US" sz="1400" dirty="0">
                <a:latin typeface="Helvetica"/>
                <a:cs typeface="Helvetica"/>
              </a:rPr>
              <a:t> main(</a:t>
            </a:r>
            <a:r>
              <a:rPr lang="en-US" sz="1400" dirty="0" err="1">
                <a:latin typeface="Helvetica"/>
                <a:cs typeface="Helvetica"/>
              </a:rPr>
              <a:t>int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argc</a:t>
            </a:r>
            <a:r>
              <a:rPr lang="en-US" sz="1400" dirty="0">
                <a:latin typeface="Helvetica"/>
                <a:cs typeface="Helvetica"/>
              </a:rPr>
              <a:t>, char *</a:t>
            </a:r>
            <a:r>
              <a:rPr lang="en-US" sz="1400" dirty="0" err="1">
                <a:latin typeface="Helvetica"/>
                <a:cs typeface="Helvetica"/>
              </a:rPr>
              <a:t>argv</a:t>
            </a:r>
            <a:r>
              <a:rPr lang="en-US" sz="1400" dirty="0">
                <a:latin typeface="Helvetica"/>
                <a:cs typeface="Helvetica"/>
              </a:rPr>
              <a:t>[])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char *</a:t>
            </a:r>
            <a:r>
              <a:rPr lang="en-US" sz="1400" dirty="0" err="1">
                <a:latin typeface="Helvetica"/>
                <a:cs typeface="Helvetica"/>
              </a:rPr>
              <a:t>argv</a:t>
            </a:r>
            <a:r>
              <a:rPr lang="en-US" sz="1400" dirty="0">
                <a:latin typeface="Helvetica"/>
                <a:cs typeface="Helvetica"/>
              </a:rPr>
              <a:t>[] is </a:t>
            </a:r>
            <a:r>
              <a:rPr lang="en-US" sz="1400" dirty="0" err="1">
                <a:latin typeface="Helvetica"/>
                <a:cs typeface="Helvetica"/>
              </a:rPr>
              <a:t>een</a:t>
            </a:r>
            <a:r>
              <a:rPr lang="en-US" sz="1400" dirty="0">
                <a:latin typeface="Helvetica"/>
                <a:cs typeface="Helvetica"/>
              </a:rPr>
              <a:t> ragged array</a:t>
            </a: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Een</a:t>
            </a:r>
            <a:r>
              <a:rPr lang="en-US" sz="1400" dirty="0">
                <a:latin typeface="Helvetica"/>
                <a:cs typeface="Helvetica"/>
              </a:rPr>
              <a:t> array </a:t>
            </a:r>
            <a:r>
              <a:rPr lang="en-US" sz="1400" i="1" dirty="0" err="1">
                <a:latin typeface="Helvetica"/>
                <a:cs typeface="Helvetica"/>
              </a:rPr>
              <a:t>argv</a:t>
            </a:r>
            <a:r>
              <a:rPr lang="en-US" sz="1400" i="1" dirty="0">
                <a:latin typeface="Helvetica"/>
                <a:cs typeface="Helvetica"/>
              </a:rPr>
              <a:t>[ ] </a:t>
            </a:r>
            <a:r>
              <a:rPr lang="en-US" sz="1400" dirty="0">
                <a:latin typeface="Helvetica"/>
                <a:cs typeface="Helvetica"/>
              </a:rPr>
              <a:t>van </a:t>
            </a:r>
            <a:r>
              <a:rPr lang="en-US" sz="1400" i="1" dirty="0">
                <a:latin typeface="Helvetica"/>
                <a:cs typeface="Helvetica"/>
              </a:rPr>
              <a:t>char *</a:t>
            </a:r>
            <a:r>
              <a:rPr lang="en-US" sz="1400" dirty="0">
                <a:latin typeface="Helvetica"/>
                <a:cs typeface="Helvetica"/>
              </a:rPr>
              <a:t> pointers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De output: 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 |e|  |x|  |p|  |_|  |2|  |s|  |7|  |.|  |e|  |x|  |e|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 |c|  |-|  |p|  |r|  |o|  |g|  |r|  |a|  |m|  |m|  |e|  |r|  |e|  |n|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 |k|  |o|  |e|  |n|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 |G|  |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|  |l|  |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|  |s|  |s|  |e|  |n|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0 bytes wasted 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Hoe </a:t>
            </a:r>
            <a:r>
              <a:rPr lang="en-US" sz="1400" dirty="0" err="1">
                <a:highlight>
                  <a:srgbClr val="FFFF00"/>
                </a:highlight>
                <a:latin typeface="Helvetica"/>
                <a:cs typeface="Helvetica"/>
              </a:rPr>
              <a:t>maak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/>
                <a:cs typeface="Helvetica"/>
              </a:rPr>
              <a:t>je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</a:rPr>
              <a:t> ragged array at run-time? 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  <a:sym typeface="Wingdings" panose="05000000000000000000" pitchFamily="2" charset="2"/>
              </a:rPr>
              <a:t> </a:t>
            </a:r>
            <a:r>
              <a:rPr lang="en-US" sz="1400" dirty="0" err="1">
                <a:highlight>
                  <a:srgbClr val="FFFF00"/>
                </a:highlight>
                <a:latin typeface="Helvetica"/>
                <a:cs typeface="Helvetica"/>
                <a:sym typeface="Wingdings" panose="05000000000000000000" pitchFamily="2" charset="2"/>
              </a:rPr>
              <a:t>zie</a:t>
            </a:r>
            <a:r>
              <a:rPr lang="en-US" sz="1400" dirty="0">
                <a:highlight>
                  <a:srgbClr val="FFFF00"/>
                </a:highlight>
                <a:latin typeface="Helvetica"/>
                <a:cs typeface="Helvetica"/>
                <a:sym typeface="Wingdings" panose="05000000000000000000" pitchFamily="2" charset="2"/>
              </a:rPr>
              <a:t> dynamic memory allocation.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5E7858-4592-4AA1-A107-C254D8C3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95" y="2124075"/>
            <a:ext cx="3048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parameter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400" dirty="0">
                <a:latin typeface="Helvetica"/>
                <a:cs typeface="Helvetica"/>
              </a:rPr>
              <a:t>Vorige presentatie:</a:t>
            </a:r>
          </a:p>
          <a:p>
            <a:pPr marL="0" indent="0">
              <a:buNone/>
            </a:pPr>
            <a:r>
              <a:rPr lang="nl-BE" sz="1400" dirty="0">
                <a:latin typeface="Helvetica"/>
                <a:cs typeface="Helvetica"/>
              </a:rPr>
              <a:t>Call – </a:t>
            </a:r>
            <a:r>
              <a:rPr lang="nl-BE" sz="1400" dirty="0" err="1">
                <a:latin typeface="Helvetica"/>
                <a:cs typeface="Helvetica"/>
              </a:rPr>
              <a:t>by</a:t>
            </a:r>
            <a:r>
              <a:rPr lang="nl-BE" sz="1400" dirty="0">
                <a:latin typeface="Helvetica"/>
                <a:cs typeface="Helvetica"/>
              </a:rPr>
              <a:t> – </a:t>
            </a:r>
            <a:r>
              <a:rPr lang="nl-BE" sz="1400" dirty="0" err="1">
                <a:latin typeface="Helvetica"/>
                <a:cs typeface="Helvetica"/>
              </a:rPr>
              <a:t>value</a:t>
            </a:r>
            <a:r>
              <a:rPr lang="nl-BE" sz="1400" dirty="0">
                <a:latin typeface="Helvetica"/>
                <a:cs typeface="Helvetica"/>
              </a:rPr>
              <a:t>: </a:t>
            </a:r>
            <a:br>
              <a:rPr lang="nl-BE" sz="1400" dirty="0">
                <a:latin typeface="Helvetica"/>
                <a:cs typeface="Helvetica"/>
              </a:rPr>
            </a:br>
            <a:r>
              <a:rPr lang="nl-BE" sz="1400" dirty="0">
                <a:latin typeface="Helvetica"/>
                <a:cs typeface="Helvetica"/>
              </a:rPr>
              <a:t>int </a:t>
            </a:r>
            <a:r>
              <a:rPr lang="nl-BE" sz="1400" dirty="0" err="1">
                <a:latin typeface="Helvetica"/>
                <a:cs typeface="Helvetica"/>
              </a:rPr>
              <a:t>someFunc</a:t>
            </a:r>
            <a:r>
              <a:rPr lang="nl-BE" sz="1400" dirty="0">
                <a:latin typeface="Helvetica"/>
                <a:cs typeface="Helvetica"/>
              </a:rPr>
              <a:t>(int x, int y) </a:t>
            </a: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 er wordt een tijdelijke kopie gemaakt </a:t>
            </a:r>
            <a:b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</a:b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van x en y.</a:t>
            </a: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Als we een volledig array zouden moeten kopiëren, dat zou</a:t>
            </a:r>
            <a:b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</a:b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zeer veel geheugen opslorpen!</a:t>
            </a:r>
          </a:p>
          <a:p>
            <a:pPr marL="0" indent="0">
              <a:buNone/>
            </a:pP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Dus een </a:t>
            </a:r>
            <a:r>
              <a:rPr lang="nl-BE" sz="1400" b="1" dirty="0">
                <a:latin typeface="Helvetica"/>
                <a:cs typeface="Helvetica"/>
                <a:sym typeface="Wingdings" panose="05000000000000000000" pitchFamily="2" charset="2"/>
              </a:rPr>
              <a:t>array</a:t>
            </a: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 wordt altijd via het </a:t>
            </a:r>
            <a:r>
              <a:rPr lang="nl-BE" sz="1400" b="1" dirty="0">
                <a:latin typeface="Helvetica"/>
                <a:cs typeface="Helvetica"/>
                <a:sym typeface="Wingdings" panose="05000000000000000000" pitchFamily="2" charset="2"/>
              </a:rPr>
              <a:t>call – </a:t>
            </a:r>
            <a:r>
              <a:rPr lang="nl-BE" sz="1400" b="1" dirty="0" err="1">
                <a:latin typeface="Helvetica"/>
                <a:cs typeface="Helvetica"/>
                <a:sym typeface="Wingdings" panose="05000000000000000000" pitchFamily="2" charset="2"/>
              </a:rPr>
              <a:t>by</a:t>
            </a:r>
            <a:r>
              <a:rPr lang="nl-BE" sz="1400" b="1" dirty="0">
                <a:latin typeface="Helvetica"/>
                <a:cs typeface="Helvetica"/>
                <a:sym typeface="Wingdings" panose="05000000000000000000" pitchFamily="2" charset="2"/>
              </a:rPr>
              <a:t> – </a:t>
            </a:r>
            <a:r>
              <a:rPr lang="nl-BE" sz="1400" b="1" dirty="0" err="1">
                <a:latin typeface="Helvetica"/>
                <a:cs typeface="Helvetica"/>
                <a:sym typeface="Wingdings" panose="05000000000000000000" pitchFamily="2" charset="2"/>
              </a:rPr>
              <a:t>reference</a:t>
            </a: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 mechanisme</a:t>
            </a:r>
            <a:b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</a:b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doorgegeven in een functie.</a:t>
            </a: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Is dan de array naam “</a:t>
            </a:r>
            <a:r>
              <a:rPr lang="nl-BE" sz="1400" dirty="0" err="1">
                <a:latin typeface="Helvetica"/>
                <a:cs typeface="Helvetica"/>
                <a:sym typeface="Wingdings" panose="05000000000000000000" pitchFamily="2" charset="2"/>
              </a:rPr>
              <a:t>balance</a:t>
            </a: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” een pointer </a:t>
            </a:r>
            <a:r>
              <a:rPr lang="nl-BE" sz="1400" dirty="0" err="1">
                <a:latin typeface="Helvetica"/>
                <a:cs typeface="Helvetica"/>
                <a:sym typeface="Wingdings" panose="05000000000000000000" pitchFamily="2" charset="2"/>
              </a:rPr>
              <a:t>ofwa</a:t>
            </a: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 ?</a:t>
            </a: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400" dirty="0">
                <a:latin typeface="Helvetica"/>
                <a:cs typeface="Helvetica"/>
                <a:sym typeface="Wingdings" panose="05000000000000000000" pitchFamily="2" charset="2"/>
              </a:rPr>
              <a:t>Nee!</a:t>
            </a: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E26DBE-2D54-4CC2-93DF-B59F0D40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1523342"/>
            <a:ext cx="30099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Array Reference vs Pointer Reference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a, de </a:t>
            </a:r>
            <a:r>
              <a:rPr lang="en-US" sz="1400" dirty="0" err="1">
                <a:latin typeface="Helvetica"/>
                <a:cs typeface="Helvetica"/>
              </a:rPr>
              <a:t>naam</a:t>
            </a:r>
            <a:r>
              <a:rPr lang="en-US" sz="1400" dirty="0">
                <a:latin typeface="Helvetica"/>
                <a:cs typeface="Helvetica"/>
              </a:rPr>
              <a:t> van het array is </a:t>
            </a:r>
            <a:r>
              <a:rPr lang="en-US" sz="1400" dirty="0" err="1">
                <a:latin typeface="Helvetica"/>
                <a:cs typeface="Helvetica"/>
              </a:rPr>
              <a:t>dus</a:t>
            </a:r>
            <a:r>
              <a:rPr lang="en-US" sz="1400" dirty="0">
                <a:latin typeface="Helvetica"/>
                <a:cs typeface="Helvetica"/>
              </a:rPr>
              <a:t> het </a:t>
            </a:r>
            <a:r>
              <a:rPr lang="en-US" sz="1400" dirty="0" err="1">
                <a:latin typeface="Helvetica"/>
                <a:cs typeface="Helvetica"/>
              </a:rPr>
              <a:t>adres</a:t>
            </a:r>
            <a:r>
              <a:rPr lang="en-US" sz="1400" dirty="0">
                <a:latin typeface="Helvetica"/>
                <a:cs typeface="Helvetica"/>
              </a:rPr>
              <a:t> van het begin van het array </a:t>
            </a: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Dit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adres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kan</a:t>
            </a:r>
            <a:r>
              <a:rPr lang="en-US" sz="1400" dirty="0">
                <a:latin typeface="Helvetica"/>
                <a:cs typeface="Helvetica"/>
              </a:rPr>
              <a:t> NIET </a:t>
            </a:r>
            <a:r>
              <a:rPr lang="en-US" sz="1400" dirty="0" err="1">
                <a:latin typeface="Helvetica"/>
                <a:cs typeface="Helvetica"/>
              </a:rPr>
              <a:t>meer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veranderen</a:t>
            </a:r>
            <a:r>
              <a:rPr lang="en-US" sz="1400" dirty="0">
                <a:latin typeface="Helvetica"/>
                <a:cs typeface="Helvetica"/>
              </a:rPr>
              <a:t> ‘at runtime’ de compiler </a:t>
            </a:r>
            <a:r>
              <a:rPr lang="en-US" sz="1400" dirty="0" err="1">
                <a:latin typeface="Helvetica"/>
                <a:cs typeface="Helvetica"/>
              </a:rPr>
              <a:t>beslist</a:t>
            </a:r>
            <a:r>
              <a:rPr lang="en-US" sz="1400" dirty="0">
                <a:latin typeface="Helvetica"/>
                <a:cs typeface="Helvetica"/>
              </a:rPr>
              <a:t> het </a:t>
            </a:r>
            <a:r>
              <a:rPr lang="en-US" sz="1400" dirty="0" err="1">
                <a:latin typeface="Helvetica"/>
                <a:cs typeface="Helvetica"/>
              </a:rPr>
              <a:t>adres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en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dat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blijft</a:t>
            </a:r>
            <a:r>
              <a:rPr lang="en-US" sz="1400" dirty="0">
                <a:latin typeface="Helvetica"/>
                <a:cs typeface="Helvetica"/>
              </a:rPr>
              <a:t> zo!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BBCA6CE-C879-4E9A-82EA-0633CEEB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297251"/>
            <a:ext cx="8228853" cy="26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Array Reference vs Pointer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A22748C-E1F5-4498-A207-2DB422AB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01" y="2003515"/>
            <a:ext cx="5134201" cy="21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Array Reference vs Pointer Reference</a:t>
            </a: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Veel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vak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literatuur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zegt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dat</a:t>
            </a:r>
            <a:r>
              <a:rPr lang="en-US" sz="1400" dirty="0">
                <a:latin typeface="Helvetica"/>
                <a:cs typeface="Helvetica"/>
              </a:rPr>
              <a:t> de array </a:t>
            </a:r>
            <a:r>
              <a:rPr lang="en-US" sz="1400" dirty="0" err="1">
                <a:latin typeface="Helvetica"/>
                <a:cs typeface="Helvetica"/>
              </a:rPr>
              <a:t>declaraties</a:t>
            </a:r>
            <a:r>
              <a:rPr lang="en-US" sz="1400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char </a:t>
            </a:r>
            <a:r>
              <a:rPr lang="en-US" sz="1400" dirty="0" err="1">
                <a:latin typeface="Helvetica"/>
                <a:cs typeface="Helvetica"/>
              </a:rPr>
              <a:t>lijst</a:t>
            </a:r>
            <a:r>
              <a:rPr lang="en-US" sz="1400" dirty="0">
                <a:latin typeface="Helvetica"/>
                <a:cs typeface="Helvetica"/>
              </a:rPr>
              <a:t>[] = “qwerty”;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Equivalent is </a:t>
            </a:r>
            <a:r>
              <a:rPr lang="en-US" sz="1400" dirty="0" err="1">
                <a:latin typeface="Helvetica"/>
                <a:cs typeface="Helvetica"/>
              </a:rPr>
              <a:t>aan</a:t>
            </a:r>
            <a:r>
              <a:rPr lang="en-US" sz="1400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char *</a:t>
            </a:r>
            <a:r>
              <a:rPr lang="en-US" sz="1400" dirty="0" err="1">
                <a:latin typeface="Helvetica"/>
                <a:cs typeface="Helvetica"/>
              </a:rPr>
              <a:t>lijst</a:t>
            </a:r>
            <a:r>
              <a:rPr lang="en-US" sz="1400" dirty="0">
                <a:latin typeface="Helvetica"/>
                <a:cs typeface="Helvetica"/>
              </a:rPr>
              <a:t> = “qwerty”; 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Het </a:t>
            </a:r>
            <a:r>
              <a:rPr lang="en-US" sz="1400" dirty="0" err="1">
                <a:latin typeface="Helvetica"/>
                <a:cs typeface="Helvetica"/>
              </a:rPr>
              <a:t>adres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waar</a:t>
            </a:r>
            <a:r>
              <a:rPr lang="en-US" sz="1400" dirty="0">
                <a:latin typeface="Helvetica"/>
                <a:cs typeface="Helvetica"/>
              </a:rPr>
              <a:t> pointer p </a:t>
            </a:r>
            <a:r>
              <a:rPr lang="en-US" sz="1400" dirty="0" err="1">
                <a:latin typeface="Helvetica"/>
                <a:cs typeface="Helvetica"/>
              </a:rPr>
              <a:t>naar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verwijst</a:t>
            </a:r>
            <a:r>
              <a:rPr lang="en-US" sz="1400" dirty="0">
                <a:latin typeface="Helvetica"/>
                <a:cs typeface="Helvetica"/>
              </a:rPr>
              <a:t> ‘5081’ </a:t>
            </a:r>
            <a:r>
              <a:rPr lang="en-US" sz="1400" dirty="0" err="1">
                <a:latin typeface="Helvetica"/>
                <a:cs typeface="Helvetica"/>
              </a:rPr>
              <a:t>kan</a:t>
            </a:r>
            <a:r>
              <a:rPr lang="en-US" sz="1400" dirty="0">
                <a:latin typeface="Helvetica"/>
                <a:cs typeface="Helvetica"/>
              </a:rPr>
              <a:t> in </a:t>
            </a:r>
            <a:r>
              <a:rPr lang="en-US" sz="1400" dirty="0" err="1">
                <a:latin typeface="Helvetica"/>
                <a:cs typeface="Helvetica"/>
              </a:rPr>
              <a:t>principe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wel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veranderen</a:t>
            </a:r>
            <a:r>
              <a:rPr lang="en-US" sz="1400" dirty="0"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Maar </a:t>
            </a:r>
            <a:r>
              <a:rPr lang="en-US" sz="1400" dirty="0" err="1">
                <a:latin typeface="Helvetica"/>
                <a:cs typeface="Helvetica"/>
              </a:rPr>
              <a:t>er</a:t>
            </a:r>
            <a:r>
              <a:rPr lang="en-US" sz="1400" dirty="0">
                <a:latin typeface="Helvetica"/>
                <a:cs typeface="Helvetica"/>
              </a:rPr>
              <a:t> is </a:t>
            </a:r>
            <a:r>
              <a:rPr lang="en-US" sz="1400" dirty="0" err="1">
                <a:latin typeface="Helvetica"/>
                <a:cs typeface="Helvetica"/>
              </a:rPr>
              <a:t>dus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een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groot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verschil</a:t>
            </a:r>
            <a:r>
              <a:rPr lang="en-US" sz="1400" dirty="0">
                <a:latin typeface="Helvetica"/>
                <a:cs typeface="Helvetica"/>
              </a:rPr>
              <a:t> in hoe de </a:t>
            </a:r>
            <a:r>
              <a:rPr lang="en-US" sz="1400" dirty="0" err="1">
                <a:latin typeface="Helvetica"/>
                <a:cs typeface="Helvetica"/>
              </a:rPr>
              <a:t>geheugen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referenties</a:t>
            </a:r>
            <a:r>
              <a:rPr lang="en-US" sz="1400" dirty="0">
                <a:latin typeface="Helvetica"/>
                <a:cs typeface="Helvetica"/>
              </a:rPr>
              <a:t>!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1314_logo_pxl_hogesch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6062798"/>
            <a:ext cx="3600000" cy="7952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EF93872-F7DB-45D2-8E05-7E20C614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0" y="2949775"/>
            <a:ext cx="5040000" cy="18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3D2E8A-876B-48E6-BA20-CD4FAE70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31" y="1172005"/>
            <a:ext cx="6239648" cy="2261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D811965-81DA-4ECA-AB43-F8C6F84B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31" y="3433646"/>
            <a:ext cx="6238800" cy="1987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075BF0E-C64D-46E5-861D-A2D8AF1668EF}"/>
              </a:ext>
            </a:extLst>
          </p:cNvPr>
          <p:cNvSpPr txBox="1"/>
          <p:nvPr/>
        </p:nvSpPr>
        <p:spPr>
          <a:xfrm>
            <a:off x="2358503" y="5580567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char</a:t>
            </a:r>
            <a:r>
              <a:rPr lang="nl-BE" dirty="0"/>
              <a:t> *p=“</a:t>
            </a:r>
            <a:r>
              <a:rPr lang="nl-BE" dirty="0" err="1"/>
              <a:t>abcdefgh</a:t>
            </a:r>
            <a:r>
              <a:rPr lang="nl-BE" dirty="0"/>
              <a:t>”; ….. c = p[3];</a:t>
            </a:r>
          </a:p>
          <a:p>
            <a:r>
              <a:rPr lang="nl-BE" dirty="0" err="1"/>
              <a:t>char</a:t>
            </a:r>
            <a:r>
              <a:rPr lang="nl-BE" dirty="0"/>
              <a:t> a[9]=“</a:t>
            </a:r>
            <a:r>
              <a:rPr lang="nl-BE" dirty="0" err="1"/>
              <a:t>abcdefgh</a:t>
            </a:r>
            <a:r>
              <a:rPr lang="nl-BE" dirty="0"/>
              <a:t>”; ….. c = a[3];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676A7EC-695B-4EE4-8956-0210774CFD81}"/>
              </a:ext>
            </a:extLst>
          </p:cNvPr>
          <p:cNvSpPr txBox="1"/>
          <p:nvPr/>
        </p:nvSpPr>
        <p:spPr>
          <a:xfrm>
            <a:off x="6059119" y="5718335"/>
            <a:ext cx="379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 beide gevallen heeft c </a:t>
            </a:r>
            <a:r>
              <a:rPr lang="nl-BE"/>
              <a:t>de waarde </a:t>
            </a:r>
            <a:r>
              <a:rPr lang="nl-BE" dirty="0"/>
              <a:t>‘d’</a:t>
            </a:r>
          </a:p>
        </p:txBody>
      </p:sp>
      <p:sp>
        <p:nvSpPr>
          <p:cNvPr id="12" name="Rechteraccolade 11">
            <a:extLst>
              <a:ext uri="{FF2B5EF4-FFF2-40B4-BE49-F238E27FC236}">
                <a16:creationId xmlns:a16="http://schemas.microsoft.com/office/drawing/2014/main" id="{46A7C260-5E24-4703-B0E2-DB943BBE58FC}"/>
              </a:ext>
            </a:extLst>
          </p:cNvPr>
          <p:cNvSpPr/>
          <p:nvPr/>
        </p:nvSpPr>
        <p:spPr>
          <a:xfrm>
            <a:off x="5741160" y="5580566"/>
            <a:ext cx="195043" cy="64633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7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9128"/>
            <a:ext cx="8229600" cy="1143000"/>
          </a:xfrm>
        </p:spPr>
        <p:txBody>
          <a:bodyPr/>
          <a:lstStyle/>
          <a:p>
            <a:r>
              <a:rPr lang="en-US" dirty="0" err="1"/>
              <a:t>Doelstelling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Het </a:t>
            </a:r>
            <a:r>
              <a:rPr lang="en-US" dirty="0" err="1">
                <a:sym typeface="Wingdings"/>
              </a:rPr>
              <a:t>verschil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tussen</a:t>
            </a:r>
            <a:r>
              <a:rPr lang="en-US" dirty="0">
                <a:sym typeface="Wingdings"/>
              </a:rPr>
              <a:t> pointers </a:t>
            </a:r>
            <a:r>
              <a:rPr lang="en-US" dirty="0" err="1">
                <a:sym typeface="Wingdings"/>
              </a:rPr>
              <a:t>en</a:t>
            </a:r>
            <a:r>
              <a:rPr lang="en-US" dirty="0">
                <a:sym typeface="Wingdings"/>
              </a:rPr>
              <a:t> array’s </a:t>
            </a:r>
            <a:r>
              <a:rPr lang="en-US" dirty="0" err="1">
                <a:sym typeface="Wingdings"/>
              </a:rPr>
              <a:t>begrijpen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Het concept ragged array’s </a:t>
            </a:r>
            <a:r>
              <a:rPr lang="en-US" dirty="0" err="1">
                <a:sym typeface="Wingdings"/>
              </a:rPr>
              <a:t>begrijpen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Ragged </a:t>
            </a:r>
            <a:r>
              <a:rPr lang="en-US" dirty="0" err="1">
                <a:sym typeface="Wingdings"/>
              </a:rPr>
              <a:t>kunnen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toepassen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gebruiken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Array’s </a:t>
            </a:r>
            <a:r>
              <a:rPr lang="en-US" dirty="0" err="1">
                <a:sym typeface="Wingdings"/>
              </a:rPr>
              <a:t>als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functie</a:t>
            </a:r>
            <a:r>
              <a:rPr lang="en-US" dirty="0">
                <a:sym typeface="Wingdings"/>
              </a:rPr>
              <a:t> parameters </a:t>
            </a:r>
            <a:r>
              <a:rPr lang="en-US" dirty="0" err="1">
                <a:sym typeface="Wingdings"/>
              </a:rPr>
              <a:t>en</a:t>
            </a:r>
            <a:r>
              <a:rPr lang="en-US" dirty="0">
                <a:sym typeface="Wingdings"/>
              </a:rPr>
              <a:t> de link met call by reference.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nl-NL" dirty="0"/>
          </a:p>
          <a:p>
            <a:pPr lvl="1">
              <a:buFont typeface="Arial"/>
              <a:buChar char="•"/>
            </a:pPr>
            <a:endParaRPr lang="nl-NL" dirty="0"/>
          </a:p>
          <a:p>
            <a:pPr lvl="1">
              <a:buFont typeface="Arial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Vanwaar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dan</a:t>
            </a:r>
            <a:r>
              <a:rPr lang="en-US" sz="1400" dirty="0">
                <a:latin typeface="Helvetica"/>
                <a:cs typeface="Helvetica"/>
              </a:rPr>
              <a:t> de </a:t>
            </a:r>
            <a:r>
              <a:rPr lang="en-US" sz="1400" dirty="0" err="1">
                <a:latin typeface="Helvetica"/>
                <a:cs typeface="Helvetica"/>
              </a:rPr>
              <a:t>verwarring</a:t>
            </a:r>
            <a:r>
              <a:rPr lang="en-US" sz="1400" dirty="0"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Resultaat</a:t>
            </a:r>
            <a:r>
              <a:rPr lang="en-US" sz="1400" dirty="0">
                <a:latin typeface="Helvetica"/>
                <a:cs typeface="Helvetica"/>
              </a:rPr>
              <a:t>: </a:t>
            </a:r>
            <a:r>
              <a:rPr lang="en-US" sz="1400" dirty="0" err="1">
                <a:latin typeface="Helvetica"/>
                <a:cs typeface="Helvetica"/>
              </a:rPr>
              <a:t>testArray</a:t>
            </a:r>
            <a:r>
              <a:rPr lang="en-US" sz="1400" dirty="0">
                <a:latin typeface="Helvetica"/>
                <a:cs typeface="Helvetica"/>
              </a:rPr>
              <a:t> – </a:t>
            </a:r>
            <a:r>
              <a:rPr lang="en-US" sz="1400" dirty="0" err="1">
                <a:latin typeface="Helvetica"/>
                <a:cs typeface="Helvetica"/>
              </a:rPr>
              <a:t>testPointer</a:t>
            </a: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Dit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werkt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toch</a:t>
            </a:r>
            <a:r>
              <a:rPr lang="en-US" sz="1400" dirty="0">
                <a:latin typeface="Helvetica"/>
                <a:cs typeface="Helvetica"/>
              </a:rPr>
              <a:t> ?</a:t>
            </a: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Dus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arraynamen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en</a:t>
            </a:r>
            <a:r>
              <a:rPr lang="en-US" sz="1400" dirty="0">
                <a:latin typeface="Helvetica"/>
                <a:cs typeface="Helvetica"/>
              </a:rPr>
              <a:t> pointers </a:t>
            </a:r>
            <a:r>
              <a:rPr lang="en-US" sz="1400" dirty="0" err="1">
                <a:latin typeface="Helvetica"/>
                <a:cs typeface="Helvetica"/>
              </a:rPr>
              <a:t>zijn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dan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toch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hetzelfde</a:t>
            </a:r>
            <a:r>
              <a:rPr lang="en-US" sz="1400" dirty="0"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Helvetica"/>
                <a:cs typeface="Helvetica"/>
              </a:rPr>
              <a:t>Rule 1: An "Array Name in an Expression" is converted by the compiler to a Pointer</a:t>
            </a:r>
          </a:p>
          <a:p>
            <a:pPr marL="0" indent="0">
              <a:buNone/>
            </a:pPr>
            <a:br>
              <a:rPr lang="en-US" sz="1400" dirty="0">
                <a:latin typeface="Helvetica"/>
                <a:cs typeface="Helvetica"/>
              </a:rPr>
            </a:br>
            <a:r>
              <a:rPr lang="en-US" sz="1400" dirty="0" err="1">
                <a:latin typeface="Helvetica"/>
                <a:cs typeface="Helvetica"/>
              </a:rPr>
              <a:t>int</a:t>
            </a:r>
            <a:r>
              <a:rPr lang="en-US" sz="1400" dirty="0">
                <a:latin typeface="Helvetica"/>
                <a:cs typeface="Helvetica"/>
              </a:rPr>
              <a:t> a[10], *p, 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=2;</a:t>
            </a:r>
          </a:p>
          <a:p>
            <a:pPr marL="0" indent="0">
              <a:buNone/>
            </a:pPr>
            <a:r>
              <a:rPr lang="en-US" sz="1400" dirty="0" err="1">
                <a:latin typeface="Helvetica"/>
                <a:cs typeface="Helvetica"/>
              </a:rPr>
              <a:t>Toegang</a:t>
            </a:r>
            <a:r>
              <a:rPr lang="en-US" sz="1400" dirty="0">
                <a:latin typeface="Helvetica"/>
                <a:cs typeface="Helvetica"/>
              </a:rPr>
              <a:t> tot element ‘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’ van het array: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p = a; 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 p[</a:t>
            </a:r>
            <a:r>
              <a:rPr lang="en-US" sz="1400" dirty="0" err="1">
                <a:latin typeface="Helvetica"/>
                <a:cs typeface="Helvetica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p = a; 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 *(</a:t>
            </a:r>
            <a:r>
              <a:rPr lang="en-US" sz="1400" dirty="0" err="1">
                <a:latin typeface="Helvetica"/>
                <a:cs typeface="Helvetica"/>
                <a:sym typeface="Wingdings" panose="05000000000000000000" pitchFamily="2" charset="2"/>
              </a:rPr>
              <a:t>a+i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);  a[</a:t>
            </a:r>
            <a:r>
              <a:rPr lang="en-US" sz="1400" dirty="0" err="1">
                <a:latin typeface="Helvetica"/>
                <a:cs typeface="Helvetica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]  is equivalent met  *(</a:t>
            </a:r>
            <a:r>
              <a:rPr lang="en-US" sz="1400" dirty="0" err="1">
                <a:latin typeface="Helvetica"/>
                <a:cs typeface="Helvetica"/>
                <a:sym typeface="Wingdings" panose="05000000000000000000" pitchFamily="2" charset="2"/>
              </a:rPr>
              <a:t>a+i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Helvetica"/>
                <a:cs typeface="Helvetica"/>
              </a:rPr>
              <a:t>p = a + </a:t>
            </a:r>
            <a:r>
              <a:rPr lang="en-US" sz="1400" dirty="0" err="1">
                <a:latin typeface="Helvetica"/>
                <a:cs typeface="Helvetica"/>
              </a:rPr>
              <a:t>i</a:t>
            </a:r>
            <a:r>
              <a:rPr lang="en-US" sz="1400" dirty="0">
                <a:latin typeface="Helvetica"/>
                <a:cs typeface="Helvetica"/>
              </a:rPr>
              <a:t>; </a:t>
            </a:r>
            <a:r>
              <a:rPr lang="en-US" sz="1400" dirty="0">
                <a:latin typeface="Helvetica"/>
                <a:cs typeface="Helvetica"/>
                <a:sym typeface="Wingdings" panose="05000000000000000000" pitchFamily="2" charset="2"/>
              </a:rPr>
              <a:t> *p;</a:t>
            </a: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1314_logo_pxl_hogesch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6062798"/>
            <a:ext cx="3600000" cy="7952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6D76FD-6088-44B7-B65D-09C028A4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6" y="1600200"/>
            <a:ext cx="3571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Rule 2: An "Array Name as a Function Parameter" </a:t>
            </a:r>
            <a:r>
              <a:rPr lang="en-US" sz="1400" dirty="0">
                <a:solidFill>
                  <a:srgbClr val="FF0000"/>
                </a:solidFill>
                <a:latin typeface="Helvetica"/>
                <a:cs typeface="Helvetica"/>
              </a:rPr>
              <a:t>is converted by the compiler to a Pointer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CB5F387C-0003-4180-AD54-9D8ED9414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02482"/>
              </p:ext>
            </p:extLst>
          </p:nvPr>
        </p:nvGraphicFramePr>
        <p:xfrm>
          <a:off x="2189825" y="2400177"/>
          <a:ext cx="6954176" cy="1028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088">
                  <a:extLst>
                    <a:ext uri="{9D8B030D-6E8A-4147-A177-3AD203B41FA5}">
                      <a16:colId xmlns:a16="http://schemas.microsoft.com/office/drawing/2014/main" val="2216063846"/>
                    </a:ext>
                  </a:extLst>
                </a:gridCol>
                <a:gridCol w="3477088">
                  <a:extLst>
                    <a:ext uri="{9D8B030D-6E8A-4147-A177-3AD203B41FA5}">
                      <a16:colId xmlns:a16="http://schemas.microsoft.com/office/drawing/2014/main" val="4056674318"/>
                    </a:ext>
                  </a:extLst>
                </a:gridCol>
              </a:tblGrid>
              <a:tr h="377408">
                <a:tc gridSpan="2">
                  <a:txBody>
                    <a:bodyPr/>
                    <a:lstStyle/>
                    <a:p>
                      <a:r>
                        <a:rPr lang="nl-BE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Equivalente functie definities: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18171"/>
                  </a:ext>
                </a:extLst>
              </a:tr>
              <a:tr h="651416"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double som(double lijst[], int lengte)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double som(double *lijst, int lengte)</a:t>
                      </a:r>
                    </a:p>
                    <a:p>
                      <a:endParaRPr lang="nl-BE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4465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2D83B71-E12E-4E66-941F-4A0A2AFB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6" y="3948907"/>
            <a:ext cx="3571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9128"/>
            <a:ext cx="8229600" cy="1143000"/>
          </a:xfrm>
        </p:spPr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Arguments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Ragged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Array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US" sz="2400" dirty="0"/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Arrays </a:t>
            </a:r>
            <a:r>
              <a:rPr lang="en-US" sz="2400" dirty="0" err="1"/>
              <a:t>en</a:t>
            </a:r>
            <a:r>
              <a:rPr lang="en-US" sz="2400" dirty="0"/>
              <a:t>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Oefeningen</a:t>
            </a:r>
            <a:endParaRPr lang="nl-BE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to main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Helvetica"/>
                <a:cs typeface="Helvetica"/>
              </a:rPr>
              <a:t>tot nu:</a:t>
            </a:r>
          </a:p>
          <a:p>
            <a:pPr marL="0" indent="0">
              <a:buNone/>
            </a:pPr>
            <a:r>
              <a:rPr lang="nl-NL" sz="2000" dirty="0">
                <a:latin typeface="Helvetica"/>
                <a:cs typeface="Helvetica"/>
              </a:rPr>
              <a:t>int </a:t>
            </a:r>
            <a:r>
              <a:rPr lang="nl-NL" sz="2000" dirty="0" err="1">
                <a:latin typeface="Helvetica"/>
                <a:cs typeface="Helvetica"/>
              </a:rPr>
              <a:t>main</a:t>
            </a:r>
            <a:r>
              <a:rPr lang="nl-NL" sz="2000" dirty="0">
                <a:latin typeface="Helvetica"/>
                <a:cs typeface="Helvetica"/>
              </a:rPr>
              <a:t>(</a:t>
            </a:r>
            <a:r>
              <a:rPr lang="nl-NL" sz="2000" dirty="0" err="1">
                <a:latin typeface="Helvetica"/>
                <a:cs typeface="Helvetica"/>
              </a:rPr>
              <a:t>void</a:t>
            </a:r>
            <a:r>
              <a:rPr lang="nl-NL" sz="2000" dirty="0">
                <a:latin typeface="Helvetica"/>
                <a:cs typeface="Helvetica"/>
              </a:rPr>
              <a:t>) </a:t>
            </a:r>
          </a:p>
          <a:p>
            <a:pPr marL="0" indent="0">
              <a:buNone/>
            </a:pPr>
            <a:endParaRPr lang="nl-NL" sz="20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l-NL" sz="2000" dirty="0">
                <a:latin typeface="Helvetica"/>
                <a:cs typeface="Helvetica"/>
              </a:rPr>
              <a:t>De officiële standaard in </a:t>
            </a:r>
            <a:r>
              <a:rPr lang="nl-NL" sz="2000" dirty="0" err="1">
                <a:latin typeface="Helvetica"/>
                <a:cs typeface="Helvetica"/>
              </a:rPr>
              <a:t>ansi</a:t>
            </a:r>
            <a:r>
              <a:rPr lang="nl-NL" sz="2000" dirty="0">
                <a:latin typeface="Helvetica"/>
                <a:cs typeface="Helvetica"/>
              </a:rPr>
              <a:t> C:</a:t>
            </a:r>
          </a:p>
          <a:p>
            <a:pPr marL="0" indent="0">
              <a:buNone/>
            </a:pPr>
            <a:r>
              <a:rPr lang="nl-NL" dirty="0">
                <a:latin typeface="Helvetica"/>
                <a:cs typeface="Helvetica"/>
              </a:rPr>
              <a:t>int </a:t>
            </a:r>
            <a:r>
              <a:rPr lang="nl-NL" dirty="0" err="1">
                <a:latin typeface="Helvetica"/>
                <a:cs typeface="Helvetica"/>
              </a:rPr>
              <a:t>main</a:t>
            </a:r>
            <a:r>
              <a:rPr lang="nl-NL" dirty="0">
                <a:latin typeface="Helvetica"/>
                <a:cs typeface="Helvetica"/>
              </a:rPr>
              <a:t>(int </a:t>
            </a:r>
            <a:r>
              <a:rPr lang="nl-NL" dirty="0" err="1">
                <a:latin typeface="Helvetica"/>
                <a:cs typeface="Helvetica"/>
              </a:rPr>
              <a:t>argc</a:t>
            </a:r>
            <a:r>
              <a:rPr lang="nl-NL" dirty="0">
                <a:latin typeface="Helvetica"/>
                <a:cs typeface="Helvetica"/>
              </a:rPr>
              <a:t>, </a:t>
            </a:r>
            <a:r>
              <a:rPr lang="nl-NL" dirty="0" err="1">
                <a:latin typeface="Helvetica"/>
                <a:cs typeface="Helvetica"/>
              </a:rPr>
              <a:t>char</a:t>
            </a:r>
            <a:r>
              <a:rPr lang="nl-NL" dirty="0">
                <a:latin typeface="Helvetica"/>
                <a:cs typeface="Helvetica"/>
              </a:rPr>
              <a:t> *</a:t>
            </a:r>
            <a:r>
              <a:rPr lang="nl-NL" dirty="0" err="1">
                <a:latin typeface="Helvetica"/>
                <a:cs typeface="Helvetica"/>
              </a:rPr>
              <a:t>argv</a:t>
            </a:r>
            <a:r>
              <a:rPr lang="nl-NL" dirty="0">
                <a:latin typeface="Helvetica"/>
                <a:cs typeface="Helvetica"/>
              </a:rPr>
              <a:t>[])</a:t>
            </a:r>
          </a:p>
          <a:p>
            <a:pPr marL="0" indent="0">
              <a:buNone/>
            </a:pPr>
            <a:endParaRPr lang="nl-NL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2762" y="41847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to main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>
                <a:latin typeface="Helvetica"/>
                <a:cs typeface="Helvetica"/>
              </a:rPr>
              <a:t>int </a:t>
            </a:r>
            <a:r>
              <a:rPr lang="nl-NL" sz="2800" dirty="0" err="1">
                <a:latin typeface="Helvetica"/>
                <a:cs typeface="Helvetica"/>
              </a:rPr>
              <a:t>main</a:t>
            </a:r>
            <a:r>
              <a:rPr lang="nl-NL" sz="2800" dirty="0">
                <a:latin typeface="Helvetica"/>
                <a:cs typeface="Helvetica"/>
              </a:rPr>
              <a:t>(int </a:t>
            </a:r>
            <a:r>
              <a:rPr lang="nl-NL" sz="2800" dirty="0" err="1">
                <a:latin typeface="Helvetica"/>
                <a:cs typeface="Helvetica"/>
              </a:rPr>
              <a:t>argc</a:t>
            </a:r>
            <a:r>
              <a:rPr lang="nl-NL" sz="2800" dirty="0">
                <a:latin typeface="Helvetica"/>
                <a:cs typeface="Helvetica"/>
              </a:rPr>
              <a:t>, </a:t>
            </a:r>
            <a:r>
              <a:rPr lang="nl-NL" sz="2800" dirty="0" err="1">
                <a:latin typeface="Helvetica"/>
                <a:cs typeface="Helvetica"/>
              </a:rPr>
              <a:t>char</a:t>
            </a:r>
            <a:r>
              <a:rPr lang="nl-NL" sz="2800" dirty="0">
                <a:latin typeface="Helvetica"/>
                <a:cs typeface="Helvetica"/>
              </a:rPr>
              <a:t> *</a:t>
            </a:r>
            <a:r>
              <a:rPr lang="nl-NL" sz="2800" dirty="0" err="1">
                <a:latin typeface="Helvetica"/>
                <a:cs typeface="Helvetica"/>
              </a:rPr>
              <a:t>argv</a:t>
            </a:r>
            <a:r>
              <a:rPr lang="nl-NL" sz="2800" dirty="0">
                <a:latin typeface="Helvetica"/>
                <a:cs typeface="Helvetica"/>
              </a:rPr>
              <a:t>[])</a:t>
            </a:r>
          </a:p>
          <a:p>
            <a:pPr marL="0" indent="0">
              <a:buNone/>
            </a:pPr>
            <a:endParaRPr lang="nl-NL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nl-NL" sz="2400" dirty="0">
                <a:latin typeface="Helvetica"/>
                <a:cs typeface="Helvetica"/>
              </a:rPr>
              <a:t>argument ‘int </a:t>
            </a:r>
            <a:r>
              <a:rPr lang="nl-NL" sz="2400" dirty="0" err="1">
                <a:latin typeface="Helvetica"/>
                <a:cs typeface="Helvetica"/>
              </a:rPr>
              <a:t>argc</a:t>
            </a:r>
            <a:r>
              <a:rPr lang="nl-NL" sz="2400" dirty="0">
                <a:latin typeface="Helvetica"/>
                <a:cs typeface="Helvetica"/>
              </a:rPr>
              <a:t>’   </a:t>
            </a:r>
          </a:p>
          <a:p>
            <a:pPr>
              <a:buFont typeface="Wingdings" charset="0"/>
              <a:buChar char="à"/>
            </a:pPr>
            <a:r>
              <a:rPr lang="nl-NL" sz="2400" dirty="0">
                <a:latin typeface="Helvetica"/>
                <a:cs typeface="Helvetica"/>
                <a:sym typeface="Wingdings"/>
              </a:rPr>
              <a:t>type: int</a:t>
            </a:r>
          </a:p>
          <a:p>
            <a:pPr>
              <a:buFont typeface="Wingdings" charset="0"/>
              <a:buChar char="à"/>
            </a:pPr>
            <a:r>
              <a:rPr lang="nl-NL" sz="2400" dirty="0">
                <a:latin typeface="Helvetica"/>
                <a:cs typeface="Helvetica"/>
                <a:sym typeface="Wingdings"/>
              </a:rPr>
              <a:t>naam: </a:t>
            </a:r>
            <a:r>
              <a:rPr lang="nl-NL" sz="2400" dirty="0" err="1">
                <a:latin typeface="Helvetica"/>
                <a:cs typeface="Helvetica"/>
                <a:sym typeface="Wingdings"/>
              </a:rPr>
              <a:t>argc</a:t>
            </a:r>
            <a:r>
              <a:rPr lang="nl-NL" sz="2400" dirty="0">
                <a:latin typeface="Helvetica"/>
                <a:cs typeface="Helvetica"/>
                <a:sym typeface="Wingdings"/>
              </a:rPr>
              <a:t> (</a:t>
            </a:r>
            <a:r>
              <a:rPr lang="nl-NL" sz="2400" u="sng" dirty="0">
                <a:solidFill>
                  <a:srgbClr val="28F443"/>
                </a:solidFill>
                <a:latin typeface="Helvetica"/>
                <a:cs typeface="Helvetica"/>
                <a:sym typeface="Wingdings"/>
              </a:rPr>
              <a:t>arg</a:t>
            </a:r>
            <a:r>
              <a:rPr lang="nl-NL" sz="2400" dirty="0">
                <a:latin typeface="Helvetica"/>
                <a:cs typeface="Helvetica"/>
                <a:sym typeface="Wingdings"/>
              </a:rPr>
              <a:t>ument </a:t>
            </a:r>
            <a:r>
              <a:rPr lang="nl-NL" sz="2400" dirty="0" err="1">
                <a:solidFill>
                  <a:srgbClr val="000000"/>
                </a:solidFill>
                <a:latin typeface="Helvetica"/>
                <a:cs typeface="Helvetica"/>
                <a:sym typeface="Wingdings"/>
              </a:rPr>
              <a:t>co</a:t>
            </a:r>
            <a:r>
              <a:rPr lang="nl-NL" sz="2400" dirty="0" err="1">
                <a:latin typeface="Helvetica"/>
                <a:cs typeface="Helvetica"/>
                <a:sym typeface="Wingdings"/>
              </a:rPr>
              <a:t>unt</a:t>
            </a:r>
            <a:r>
              <a:rPr lang="nl-NL" sz="2400" dirty="0">
                <a:latin typeface="Helvetica"/>
                <a:cs typeface="Helvetica"/>
                <a:sym typeface="Wingdings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Helvetica"/>
              <a:cs typeface="Helvetica"/>
              <a:sym typeface="Wingdings"/>
            </a:endParaRPr>
          </a:p>
          <a:p>
            <a:pPr marL="0" indent="0">
              <a:buNone/>
            </a:pPr>
            <a:r>
              <a:rPr lang="nl-NL" sz="2000" dirty="0">
                <a:latin typeface="Helvetica"/>
                <a:cs typeface="Helvetica"/>
                <a:sym typeface="Wingdings"/>
              </a:rPr>
              <a:t>telt het aantal argument + de programma naam zelf (zie voorbeeld)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2762" y="41847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to main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>
                <a:latin typeface="Helvetica"/>
                <a:cs typeface="Helvetica"/>
              </a:rPr>
              <a:t>int </a:t>
            </a:r>
            <a:r>
              <a:rPr lang="nl-NL" sz="2800" dirty="0" err="1">
                <a:latin typeface="Helvetica"/>
                <a:cs typeface="Helvetica"/>
              </a:rPr>
              <a:t>main</a:t>
            </a:r>
            <a:r>
              <a:rPr lang="nl-NL" sz="2800" dirty="0">
                <a:latin typeface="Helvetica"/>
                <a:cs typeface="Helvetica"/>
              </a:rPr>
              <a:t>(int </a:t>
            </a:r>
            <a:r>
              <a:rPr lang="nl-NL" sz="2800" dirty="0" err="1">
                <a:latin typeface="Helvetica"/>
                <a:cs typeface="Helvetica"/>
              </a:rPr>
              <a:t>argc</a:t>
            </a:r>
            <a:r>
              <a:rPr lang="nl-NL" sz="2800" dirty="0">
                <a:latin typeface="Helvetica"/>
                <a:cs typeface="Helvetica"/>
              </a:rPr>
              <a:t>, </a:t>
            </a:r>
            <a:r>
              <a:rPr lang="nl-NL" sz="2800" dirty="0" err="1">
                <a:latin typeface="Helvetica"/>
                <a:cs typeface="Helvetica"/>
              </a:rPr>
              <a:t>char</a:t>
            </a:r>
            <a:r>
              <a:rPr lang="nl-NL" sz="2800" dirty="0">
                <a:latin typeface="Helvetica"/>
                <a:cs typeface="Helvetica"/>
              </a:rPr>
              <a:t> *</a:t>
            </a:r>
            <a:r>
              <a:rPr lang="nl-NL" sz="2800" dirty="0" err="1">
                <a:latin typeface="Helvetica"/>
                <a:cs typeface="Helvetica"/>
              </a:rPr>
              <a:t>argv</a:t>
            </a:r>
            <a:r>
              <a:rPr lang="nl-NL" sz="2800" dirty="0">
                <a:latin typeface="Helvetica"/>
                <a:cs typeface="Helvetica"/>
              </a:rPr>
              <a:t>[])</a:t>
            </a:r>
          </a:p>
          <a:p>
            <a:pPr marL="0" indent="0">
              <a:buNone/>
            </a:pPr>
            <a:endParaRPr lang="nl-NL" sz="2000" dirty="0">
              <a:latin typeface="Helvetica"/>
              <a:cs typeface="Helvetica"/>
              <a:sym typeface="Wingdings"/>
            </a:endParaRPr>
          </a:p>
          <a:p>
            <a:pPr marL="0" indent="0">
              <a:buNone/>
            </a:pPr>
            <a:r>
              <a:rPr lang="nl-NL" sz="2000" dirty="0">
                <a:latin typeface="Helvetica"/>
                <a:cs typeface="Helvetica"/>
                <a:sym typeface="Wingdings"/>
              </a:rPr>
              <a:t>argument ‘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char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*argument[]’ </a:t>
            </a:r>
          </a:p>
          <a:p>
            <a:pPr marL="0" indent="0">
              <a:buNone/>
            </a:pPr>
            <a:r>
              <a:rPr lang="nl-NL" sz="2000" dirty="0">
                <a:latin typeface="Helvetica"/>
                <a:cs typeface="Helvetica"/>
                <a:sym typeface="Wingdings"/>
              </a:rPr>
              <a:t>type: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char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* (pointer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to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char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array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a.k.a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.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an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array of strings,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not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to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worry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we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will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bypass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it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for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now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;-))</a:t>
            </a:r>
          </a:p>
          <a:p>
            <a:pPr>
              <a:buFont typeface="Wingdings" charset="0"/>
              <a:buChar char="à"/>
            </a:pPr>
            <a:r>
              <a:rPr lang="nl-NL" sz="2000" dirty="0">
                <a:latin typeface="Helvetica"/>
                <a:cs typeface="Helvetica"/>
                <a:sym typeface="Wingdings"/>
              </a:rPr>
              <a:t>naam </a:t>
            </a:r>
            <a:r>
              <a:rPr lang="nl-NL" sz="2000" dirty="0" err="1">
                <a:latin typeface="Helvetica"/>
                <a:cs typeface="Helvetica"/>
                <a:sym typeface="Wingdings"/>
              </a:rPr>
              <a:t>argv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 (</a:t>
            </a:r>
            <a:r>
              <a:rPr lang="nl-NL" sz="2000" dirty="0">
                <a:solidFill>
                  <a:srgbClr val="28F443"/>
                </a:solidFill>
                <a:latin typeface="Helvetica"/>
                <a:cs typeface="Helvetica"/>
                <a:sym typeface="Wingdings"/>
              </a:rPr>
              <a:t>arg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ument </a:t>
            </a:r>
            <a:r>
              <a:rPr lang="nl-NL" sz="2000" dirty="0">
                <a:solidFill>
                  <a:srgbClr val="28F443"/>
                </a:solidFill>
                <a:latin typeface="Helvetica"/>
                <a:cs typeface="Helvetica"/>
                <a:sym typeface="Wingdings"/>
              </a:rPr>
              <a:t>v</a:t>
            </a:r>
            <a:r>
              <a:rPr lang="nl-NL" sz="2000" dirty="0">
                <a:latin typeface="Helvetica"/>
                <a:cs typeface="Helvetica"/>
                <a:sym typeface="Wingdings"/>
              </a:rPr>
              <a:t>ector)</a:t>
            </a:r>
            <a:endParaRPr lang="nl-NL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2762" y="41847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De parameters </a:t>
            </a:r>
            <a:r>
              <a:rPr lang="en-US" dirty="0" err="1">
                <a:latin typeface="Helvetica"/>
                <a:cs typeface="Helvetica"/>
              </a:rPr>
              <a:t>argc</a:t>
            </a:r>
            <a:r>
              <a:rPr lang="en-US" dirty="0">
                <a:latin typeface="Helvetica"/>
                <a:cs typeface="Helvetica"/>
              </a:rPr>
              <a:t> en </a:t>
            </a:r>
            <a:r>
              <a:rPr lang="en-US" dirty="0" err="1">
                <a:latin typeface="Helvetica"/>
                <a:cs typeface="Helvetica"/>
              </a:rPr>
              <a:t>argv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voorzien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een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mechanisme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om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commandline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arugmenten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mee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te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geven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aan</a:t>
            </a:r>
            <a:r>
              <a:rPr lang="en-US" dirty="0">
                <a:latin typeface="Helvetica"/>
                <a:cs typeface="Helvetica"/>
              </a:rPr>
              <a:t> het </a:t>
            </a:r>
            <a:r>
              <a:rPr lang="en-US" dirty="0" err="1">
                <a:latin typeface="Helvetica"/>
                <a:cs typeface="Helvetica"/>
              </a:rPr>
              <a:t>ansi</a:t>
            </a:r>
            <a:r>
              <a:rPr lang="en-US" dirty="0">
                <a:latin typeface="Helvetica"/>
                <a:cs typeface="Helvetica"/>
              </a:rPr>
              <a:t> C </a:t>
            </a:r>
            <a:r>
              <a:rPr lang="en-US" dirty="0" err="1">
                <a:latin typeface="Helvetica"/>
                <a:cs typeface="Helvetica"/>
              </a:rPr>
              <a:t>programma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./</a:t>
            </a:r>
            <a:r>
              <a:rPr lang="en-US" dirty="0" err="1">
                <a:solidFill>
                  <a:srgbClr val="28F443"/>
                </a:solidFill>
                <a:latin typeface="Helvetica"/>
                <a:cs typeface="Helvetica"/>
              </a:rPr>
              <a:t>prog</a:t>
            </a:r>
            <a:r>
              <a:rPr lang="en-US" dirty="0">
                <a:solidFill>
                  <a:srgbClr val="28F443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opt1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opt2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opt3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Resultaat</a:t>
            </a:r>
            <a:r>
              <a:rPr lang="en-US" dirty="0">
                <a:latin typeface="Helvetica"/>
                <a:cs typeface="Helvetica"/>
              </a:rPr>
              <a:t> in de C-main </a:t>
            </a:r>
            <a:r>
              <a:rPr lang="en-US" dirty="0" err="1">
                <a:latin typeface="Helvetica"/>
                <a:cs typeface="Helvetica"/>
              </a:rPr>
              <a:t>functie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argc</a:t>
            </a:r>
            <a:r>
              <a:rPr lang="en-US" dirty="0">
                <a:latin typeface="Helvetica"/>
                <a:cs typeface="Helvetica"/>
              </a:rPr>
              <a:t> 4 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 err="1">
                <a:latin typeface="Helvetica"/>
                <a:cs typeface="Helvetica"/>
              </a:rPr>
              <a:t>argv</a:t>
            </a:r>
            <a:r>
              <a:rPr lang="en-US" dirty="0">
                <a:latin typeface="Helvetica"/>
                <a:cs typeface="Helvetica"/>
              </a:rPr>
              <a:t>[0] “</a:t>
            </a:r>
            <a:r>
              <a:rPr lang="en-US" dirty="0" err="1">
                <a:solidFill>
                  <a:srgbClr val="28F443"/>
                </a:solidFill>
                <a:latin typeface="Helvetica"/>
                <a:cs typeface="Helvetica"/>
              </a:rPr>
              <a:t>prog</a:t>
            </a:r>
            <a:r>
              <a:rPr lang="en-US" dirty="0">
                <a:latin typeface="Helvetica"/>
                <a:cs typeface="Helvetica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argv</a:t>
            </a:r>
            <a:r>
              <a:rPr lang="en-US" dirty="0">
                <a:latin typeface="Helvetica"/>
                <a:cs typeface="Helvetica"/>
              </a:rPr>
              <a:t>[1] “</a:t>
            </a:r>
            <a:r>
              <a:rPr lang="mr-IN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opt1</a:t>
            </a:r>
            <a:r>
              <a:rPr lang="en-US" dirty="0">
                <a:latin typeface="Helvetica"/>
                <a:cs typeface="Helvetica"/>
              </a:rPr>
              <a:t>”</a:t>
            </a:r>
            <a:endParaRPr lang="mr-IN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argv</a:t>
            </a:r>
            <a:r>
              <a:rPr lang="en-US" dirty="0">
                <a:latin typeface="Helvetica"/>
                <a:cs typeface="Helvetica"/>
              </a:rPr>
              <a:t>[2] “</a:t>
            </a:r>
            <a:r>
              <a:rPr lang="mr-IN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opt2</a:t>
            </a:r>
            <a:r>
              <a:rPr lang="en-US" dirty="0">
                <a:latin typeface="Helvetica"/>
                <a:cs typeface="Helvetica"/>
              </a:rPr>
              <a:t>”</a:t>
            </a:r>
            <a:endParaRPr lang="mr-IN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argv</a:t>
            </a:r>
            <a:r>
              <a:rPr lang="en-US" dirty="0">
                <a:latin typeface="Helvetica"/>
                <a:cs typeface="Helvetica"/>
              </a:rPr>
              <a:t>[3] “</a:t>
            </a:r>
            <a:r>
              <a:rPr lang="mr-IN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opt3</a:t>
            </a:r>
            <a:r>
              <a:rPr lang="en-US" dirty="0">
                <a:latin typeface="Helvetica"/>
                <a:cs typeface="Helvetica"/>
              </a:rPr>
              <a:t>”</a:t>
            </a:r>
            <a:endParaRPr lang="mr-IN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815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Example code: </a:t>
            </a:r>
            <a:endParaRPr lang="mr-IN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294618"/>
            <a:ext cx="579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Helvetica"/>
                <a:cs typeface="Helvetica"/>
              </a:rPr>
              <a:t>compile and run:</a:t>
            </a:r>
            <a:br>
              <a:rPr lang="en-US" u="sng" dirty="0">
                <a:latin typeface="Helvetica"/>
                <a:cs typeface="Helvetica"/>
              </a:rPr>
            </a:br>
            <a:r>
              <a:rPr lang="en-US" dirty="0" err="1"/>
              <a:t>gcc</a:t>
            </a:r>
            <a:r>
              <a:rPr lang="en-US" dirty="0"/>
              <a:t> -Wall -o </a:t>
            </a:r>
            <a:r>
              <a:rPr lang="en-US" dirty="0" err="1"/>
              <a:t>argumenten</a:t>
            </a:r>
            <a:r>
              <a:rPr lang="en-US" dirty="0"/>
              <a:t> </a:t>
            </a:r>
            <a:r>
              <a:rPr lang="en-US" dirty="0" err="1"/>
              <a:t>argtomain.c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Run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argumenten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arugement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latin typeface="Helvetica"/>
                <a:cs typeface="Helvetica"/>
              </a:rPr>
              <a:t>Result of run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pPr marL="0" indent="0">
              <a:buNone/>
            </a:pPr>
            <a:r>
              <a:rPr lang="en-US" dirty="0"/>
              <a:t>argument count: 5</a:t>
            </a:r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0: ./</a:t>
            </a:r>
            <a:r>
              <a:rPr lang="en-US" dirty="0" err="1"/>
              <a:t>argumenten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1: </a:t>
            </a:r>
            <a:r>
              <a:rPr lang="en-US" dirty="0" err="1"/>
              <a:t>dit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2: </a:t>
            </a:r>
            <a:r>
              <a:rPr lang="en-US" dirty="0" err="1"/>
              <a:t>zijn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3: de</a:t>
            </a:r>
          </a:p>
          <a:p>
            <a:pPr marL="0" indent="0">
              <a:buNone/>
            </a:pPr>
            <a:r>
              <a:rPr lang="en-US" dirty="0" err="1"/>
              <a:t>arument</a:t>
            </a:r>
            <a:r>
              <a:rPr lang="en-US" dirty="0"/>
              <a:t> 4: </a:t>
            </a:r>
            <a:r>
              <a:rPr lang="en-US" dirty="0" err="1"/>
              <a:t>argumenten</a:t>
            </a:r>
            <a:endParaRPr lang="mr-IN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7971676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8850</TotalTime>
  <Words>1146</Words>
  <Application>Microsoft Office PowerPoint</Application>
  <PresentationFormat>Breedbeeld</PresentationFormat>
  <Paragraphs>196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Wingdings</vt:lpstr>
      <vt:lpstr>Powerpoint</vt:lpstr>
      <vt:lpstr>C Programmeren 2</vt:lpstr>
      <vt:lpstr>Doelstelling </vt:lpstr>
      <vt:lpstr>Inhoud</vt:lpstr>
      <vt:lpstr>Arguments to main</vt:lpstr>
      <vt:lpstr>Arguments to main</vt:lpstr>
      <vt:lpstr>Arguments to main</vt:lpstr>
      <vt:lpstr>Arguments to main</vt:lpstr>
      <vt:lpstr>Arguments to main</vt:lpstr>
      <vt:lpstr>Arguments to main</vt:lpstr>
      <vt:lpstr>Arguments to main</vt:lpstr>
      <vt:lpstr>Ragged Arrays</vt:lpstr>
      <vt:lpstr>Ragged Arrays</vt:lpstr>
      <vt:lpstr>Ragged Arrays</vt:lpstr>
      <vt:lpstr>Ragged Arrays</vt:lpstr>
      <vt:lpstr>Array als functie parameter</vt:lpstr>
      <vt:lpstr>Arrays en Pointers</vt:lpstr>
      <vt:lpstr>Arrays en Pointers</vt:lpstr>
      <vt:lpstr>Arrays en Pointers</vt:lpstr>
      <vt:lpstr>Arrays en Pointers</vt:lpstr>
      <vt:lpstr>Arrays en Pointers</vt:lpstr>
      <vt:lpstr>Arrays en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Bart Stukken</cp:lastModifiedBy>
  <cp:revision>264</cp:revision>
  <dcterms:created xsi:type="dcterms:W3CDTF">2017-10-04T09:09:59Z</dcterms:created>
  <dcterms:modified xsi:type="dcterms:W3CDTF">2020-02-20T07:53:01Z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2020-02-20T07:53:00.8040932Z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78124a7d-32d2-44f4-961c-9ac5614c2baa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