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89" r:id="rId4"/>
    <p:sldId id="291" r:id="rId5"/>
    <p:sldId id="290" r:id="rId6"/>
    <p:sldId id="297" r:id="rId7"/>
    <p:sldId id="292" r:id="rId8"/>
    <p:sldId id="294" r:id="rId9"/>
    <p:sldId id="298" r:id="rId10"/>
    <p:sldId id="295" r:id="rId11"/>
    <p:sldId id="259" r:id="rId12"/>
    <p:sldId id="293" r:id="rId13"/>
    <p:sldId id="299" r:id="rId14"/>
    <p:sldId id="300" r:id="rId15"/>
    <p:sldId id="307" r:id="rId16"/>
    <p:sldId id="301" r:id="rId17"/>
    <p:sldId id="302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5CA4D-F23B-44E3-9830-77BC57200016}" v="2" dt="2019-01-25T14:15:41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Gilissen" userId="2ec6003d-9598-45e8-91e2-64dcdb4a174f" providerId="ADAL" clId="{48E0DFFB-35D6-472E-9135-0619A927DBEC}"/>
  </pc:docChgLst>
  <pc:docChgLst>
    <pc:chgData name="Koen Gilissen" userId="2ec6003d-9598-45e8-91e2-64dcdb4a174f" providerId="ADAL" clId="{DC0D83C9-C5B8-475A-8328-FED92E594E85}"/>
  </pc:docChgLst>
  <pc:docChgLst>
    <pc:chgData name="Koen Gilissen" userId="2ec6003d-9598-45e8-91e2-64dcdb4a174f" providerId="ADAL" clId="{D335CA4D-F23B-44E3-9830-77BC57200016}"/>
    <pc:docChg chg="custSel modSld modMainMaster">
      <pc:chgData name="Koen Gilissen" userId="2ec6003d-9598-45e8-91e2-64dcdb4a174f" providerId="ADAL" clId="{D335CA4D-F23B-44E3-9830-77BC57200016}" dt="2019-01-25T14:26:43.068" v="38" actId="478"/>
      <pc:docMkLst>
        <pc:docMk/>
      </pc:docMkLst>
      <pc:sldChg chg="delSp modSp">
        <pc:chgData name="Koen Gilissen" userId="2ec6003d-9598-45e8-91e2-64dcdb4a174f" providerId="ADAL" clId="{D335CA4D-F23B-44E3-9830-77BC57200016}" dt="2019-01-25T14:15:44.680" v="14" actId="478"/>
        <pc:sldMkLst>
          <pc:docMk/>
          <pc:sldMk cId="1595096993" sldId="257"/>
        </pc:sldMkLst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1595096993" sldId="257"/>
            <ac:spMk id="3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5:44.680" v="14" actId="478"/>
          <ac:picMkLst>
            <pc:docMk/>
            <pc:sldMk cId="1595096993" sldId="257"/>
            <ac:picMk id="7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44.654" v="20" actId="478"/>
        <pc:sldMkLst>
          <pc:docMk/>
          <pc:sldMk cId="2958398893" sldId="259"/>
        </pc:sldMkLst>
        <pc:spChg chg="mod">
          <ac:chgData name="Koen Gilissen" userId="2ec6003d-9598-45e8-91e2-64dcdb4a174f" providerId="ADAL" clId="{D335CA4D-F23B-44E3-9830-77BC57200016}" dt="2019-01-25T14:15:17.300" v="5" actId="27636"/>
          <ac:spMkLst>
            <pc:docMk/>
            <pc:sldMk cId="2958398893" sldId="259"/>
            <ac:spMk id="2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6:44.654" v="20" actId="478"/>
          <ac:picMkLst>
            <pc:docMk/>
            <pc:sldMk cId="2958398893" sldId="259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2958398893" sldId="259"/>
            <ac:picMk id="6" creationId="{00000000-0000-0000-0000-000000000000}"/>
          </ac:picMkLst>
        </pc:picChg>
      </pc:sldChg>
      <pc:sldChg chg="modSp">
        <pc:chgData name="Koen Gilissen" userId="2ec6003d-9598-45e8-91e2-64dcdb4a174f" providerId="ADAL" clId="{D335CA4D-F23B-44E3-9830-77BC57200016}" dt="2019-01-25T14:15:41.239" v="9" actId="27636"/>
        <pc:sldMkLst>
          <pc:docMk/>
          <pc:sldMk cId="4167985261" sldId="289"/>
        </pc:sldMkLst>
        <pc:spChg chg="mod">
          <ac:chgData name="Koen Gilissen" userId="2ec6003d-9598-45e8-91e2-64dcdb4a174f" providerId="ADAL" clId="{D335CA4D-F23B-44E3-9830-77BC57200016}" dt="2019-01-25T14:15:41.239" v="9" actId="27636"/>
          <ac:spMkLst>
            <pc:docMk/>
            <pc:sldMk cId="4167985261" sldId="289"/>
            <ac:spMk id="3" creationId="{00000000-0000-0000-0000-000000000000}"/>
          </ac:spMkLst>
        </pc:sp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4167985261" sldId="289"/>
            <ac:picMk id="4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12.838" v="16" actId="478"/>
        <pc:sldMkLst>
          <pc:docMk/>
          <pc:sldMk cId="2815436733" sldId="290"/>
        </pc:sldMkLst>
        <pc:spChg chg="mod">
          <ac:chgData name="Koen Gilissen" userId="2ec6003d-9598-45e8-91e2-64dcdb4a174f" providerId="ADAL" clId="{D335CA4D-F23B-44E3-9830-77BC57200016}" dt="2019-01-25T14:15:41.287" v="10" actId="27636"/>
          <ac:spMkLst>
            <pc:docMk/>
            <pc:sldMk cId="2815436733" sldId="290"/>
            <ac:spMk id="3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6:12.838" v="16" actId="478"/>
          <ac:picMkLst>
            <pc:docMk/>
            <pc:sldMk cId="2815436733" sldId="290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5:52.447" v="15" actId="478"/>
        <pc:sldMkLst>
          <pc:docMk/>
          <pc:sldMk cId="4225088537" sldId="291"/>
        </pc:sldMkLst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4225088537" sldId="291"/>
            <ac:spMk id="7" creationId="{68AF38CD-CEC9-43F1-8432-7A82DFD9D9B7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4225088537" sldId="291"/>
            <ac:spMk id="8" creationId="{704394B3-7D58-4527-8EFF-C85DD63C907B}"/>
          </ac:spMkLst>
        </pc:spChg>
        <pc:picChg chg="del mod">
          <ac:chgData name="Koen Gilissen" userId="2ec6003d-9598-45e8-91e2-64dcdb4a174f" providerId="ADAL" clId="{D335CA4D-F23B-44E3-9830-77BC57200016}" dt="2019-01-25T14:15:52.447" v="15" actId="478"/>
          <ac:picMkLst>
            <pc:docMk/>
            <pc:sldMk cId="4225088537" sldId="291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4225088537" sldId="291"/>
            <ac:picMk id="6" creationId="{0F041901-6B41-45BA-9046-A113FD78554B}"/>
          </ac:picMkLst>
        </pc:picChg>
      </pc:sldChg>
      <pc:sldChg chg="delSp modSp">
        <pc:chgData name="Koen Gilissen" userId="2ec6003d-9598-45e8-91e2-64dcdb4a174f" providerId="ADAL" clId="{D335CA4D-F23B-44E3-9830-77BC57200016}" dt="2019-01-25T14:16:19.311" v="18" actId="478"/>
        <pc:sldMkLst>
          <pc:docMk/>
          <pc:sldMk cId="1236112270" sldId="292"/>
        </pc:sldMkLst>
        <pc:spChg chg="mod">
          <ac:chgData name="Koen Gilissen" userId="2ec6003d-9598-45e8-91e2-64dcdb4a174f" providerId="ADAL" clId="{D335CA4D-F23B-44E3-9830-77BC57200016}" dt="2019-01-25T14:15:41.306" v="11" actId="27636"/>
          <ac:spMkLst>
            <pc:docMk/>
            <pc:sldMk cId="1236112270" sldId="292"/>
            <ac:spMk id="3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6:19.311" v="18" actId="478"/>
          <ac:picMkLst>
            <pc:docMk/>
            <pc:sldMk cId="1236112270" sldId="292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48.423" v="21" actId="478"/>
        <pc:sldMkLst>
          <pc:docMk/>
          <pc:sldMk cId="3021094148" sldId="293"/>
        </pc:sldMkLst>
        <pc:spChg chg="mod">
          <ac:chgData name="Koen Gilissen" userId="2ec6003d-9598-45e8-91e2-64dcdb4a174f" providerId="ADAL" clId="{D335CA4D-F23B-44E3-9830-77BC57200016}" dt="2019-01-25T14:15:17.304" v="6" actId="27636"/>
          <ac:spMkLst>
            <pc:docMk/>
            <pc:sldMk cId="3021094148" sldId="293"/>
            <ac:spMk id="2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6" creationId="{B121D11D-B3C0-4FBF-9398-6AC79E0BC2E4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7" creationId="{7AE74D26-1FCC-4EEE-BF38-AEF348789DC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8" creationId="{FFD2A808-822A-46A4-B203-E2F805C32454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9" creationId="{88FA68CF-C95C-43B3-9041-56DA1D3175F1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17" creationId="{FFD2A808-822A-46A4-B203-E2F805C32454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18" creationId="{88FA68CF-C95C-43B3-9041-56DA1D3175F1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21" creationId="{FFD2A808-822A-46A4-B203-E2F805C32454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021094148" sldId="293"/>
            <ac:spMk id="22" creationId="{88FA68CF-C95C-43B3-9041-56DA1D3175F1}"/>
          </ac:spMkLst>
        </pc:spChg>
        <pc:picChg chg="del mod">
          <ac:chgData name="Koen Gilissen" userId="2ec6003d-9598-45e8-91e2-64dcdb4a174f" providerId="ADAL" clId="{D335CA4D-F23B-44E3-9830-77BC57200016}" dt="2019-01-25T14:16:48.423" v="21" actId="478"/>
          <ac:picMkLst>
            <pc:docMk/>
            <pc:sldMk cId="3021094148" sldId="293"/>
            <ac:picMk id="5" creationId="{00000000-0000-0000-0000-000000000000}"/>
          </ac:picMkLst>
        </pc:picChg>
        <pc:cxnChg chg="mod">
          <ac:chgData name="Koen Gilissen" userId="2ec6003d-9598-45e8-91e2-64dcdb4a174f" providerId="ADAL" clId="{D335CA4D-F23B-44E3-9830-77BC57200016}" dt="2019-01-25T14:15:17.012" v="0"/>
          <ac:cxnSpMkLst>
            <pc:docMk/>
            <pc:sldMk cId="3021094148" sldId="293"/>
            <ac:cxnSpMk id="11" creationId="{C67C3F02-4772-4066-AC55-DE72E0B2B671}"/>
          </ac:cxnSpMkLst>
        </pc:cxnChg>
        <pc:cxnChg chg="mod">
          <ac:chgData name="Koen Gilissen" userId="2ec6003d-9598-45e8-91e2-64dcdb4a174f" providerId="ADAL" clId="{D335CA4D-F23B-44E3-9830-77BC57200016}" dt="2019-01-25T14:15:17.012" v="0"/>
          <ac:cxnSpMkLst>
            <pc:docMk/>
            <pc:sldMk cId="3021094148" sldId="293"/>
            <ac:cxnSpMk id="19" creationId="{C67C3F02-4772-4066-AC55-DE72E0B2B671}"/>
          </ac:cxnSpMkLst>
        </pc:cxnChg>
        <pc:cxnChg chg="mod">
          <ac:chgData name="Koen Gilissen" userId="2ec6003d-9598-45e8-91e2-64dcdb4a174f" providerId="ADAL" clId="{D335CA4D-F23B-44E3-9830-77BC57200016}" dt="2019-01-25T14:15:17.012" v="0"/>
          <ac:cxnSpMkLst>
            <pc:docMk/>
            <pc:sldMk cId="3021094148" sldId="293"/>
            <ac:cxnSpMk id="23" creationId="{C67C3F02-4772-4066-AC55-DE72E0B2B671}"/>
          </ac:cxnSpMkLst>
        </pc:cxnChg>
      </pc:sldChg>
      <pc:sldChg chg="delSp modSp">
        <pc:chgData name="Koen Gilissen" userId="2ec6003d-9598-45e8-91e2-64dcdb4a174f" providerId="ADAL" clId="{D335CA4D-F23B-44E3-9830-77BC57200016}" dt="2019-01-25T14:16:25.431" v="19" actId="478"/>
        <pc:sldMkLst>
          <pc:docMk/>
          <pc:sldMk cId="1394539216" sldId="294"/>
        </pc:sldMkLst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1394539216" sldId="294"/>
            <ac:spMk id="7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6:25.431" v="19" actId="478"/>
          <ac:picMkLst>
            <pc:docMk/>
            <pc:sldMk cId="1394539216" sldId="294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1394539216" sldId="294"/>
            <ac:picMk id="6" creationId="{00000000-0000-0000-0000-000000000000}"/>
          </ac:picMkLst>
        </pc:picChg>
      </pc:sldChg>
      <pc:sldChg chg="modSp">
        <pc:chgData name="Koen Gilissen" userId="2ec6003d-9598-45e8-91e2-64dcdb4a174f" providerId="ADAL" clId="{D335CA4D-F23B-44E3-9830-77BC57200016}" dt="2019-01-25T14:15:17.292" v="4" actId="27636"/>
        <pc:sldMkLst>
          <pc:docMk/>
          <pc:sldMk cId="3972688526" sldId="295"/>
        </pc:sldMkLst>
        <pc:spChg chg="mod">
          <ac:chgData name="Koen Gilissen" userId="2ec6003d-9598-45e8-91e2-64dcdb4a174f" providerId="ADAL" clId="{D335CA4D-F23B-44E3-9830-77BC57200016}" dt="2019-01-25T14:15:17.292" v="4" actId="27636"/>
          <ac:spMkLst>
            <pc:docMk/>
            <pc:sldMk cId="3972688526" sldId="295"/>
            <ac:spMk id="2" creationId="{00000000-0000-0000-0000-000000000000}"/>
          </ac:spMkLst>
        </pc:sp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3972688526" sldId="295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16.695" v="17" actId="478"/>
        <pc:sldMkLst>
          <pc:docMk/>
          <pc:sldMk cId="2157743271" sldId="297"/>
        </pc:sldMkLst>
        <pc:spChg chg="mod">
          <ac:chgData name="Koen Gilissen" userId="2ec6003d-9598-45e8-91e2-64dcdb4a174f" providerId="ADAL" clId="{D335CA4D-F23B-44E3-9830-77BC57200016}" dt="2019-01-25T14:15:17.268" v="2" actId="27636"/>
          <ac:spMkLst>
            <pc:docMk/>
            <pc:sldMk cId="2157743271" sldId="297"/>
            <ac:spMk id="3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6:16.695" v="17" actId="478"/>
          <ac:picMkLst>
            <pc:docMk/>
            <pc:sldMk cId="2157743271" sldId="297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26:43.068" v="38" actId="478"/>
        <pc:sldMkLst>
          <pc:docMk/>
          <pc:sldMk cId="18868055" sldId="298"/>
        </pc:sldMkLst>
        <pc:spChg chg="mod">
          <ac:chgData name="Koen Gilissen" userId="2ec6003d-9598-45e8-91e2-64dcdb4a174f" providerId="ADAL" clId="{D335CA4D-F23B-44E3-9830-77BC57200016}" dt="2019-01-25T14:15:41.319" v="12" actId="27636"/>
          <ac:spMkLst>
            <pc:docMk/>
            <pc:sldMk cId="18868055" sldId="298"/>
            <ac:spMk id="3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26:43.068" v="38" actId="478"/>
          <ac:picMkLst>
            <pc:docMk/>
            <pc:sldMk cId="18868055" sldId="298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18868055" sldId="298"/>
            <ac:picMk id="6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50.270" v="22" actId="478"/>
        <pc:sldMkLst>
          <pc:docMk/>
          <pc:sldMk cId="3053992318" sldId="299"/>
        </pc:sldMkLst>
        <pc:picChg chg="del mod">
          <ac:chgData name="Koen Gilissen" userId="2ec6003d-9598-45e8-91e2-64dcdb4a174f" providerId="ADAL" clId="{D335CA4D-F23B-44E3-9830-77BC57200016}" dt="2019-01-25T14:16:50.270" v="22" actId="478"/>
          <ac:picMkLst>
            <pc:docMk/>
            <pc:sldMk cId="3053992318" sldId="299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52.937" v="23" actId="478"/>
        <pc:sldMkLst>
          <pc:docMk/>
          <pc:sldMk cId="3053992318" sldId="300"/>
        </pc:sldMkLst>
        <pc:picChg chg="del mod">
          <ac:chgData name="Koen Gilissen" userId="2ec6003d-9598-45e8-91e2-64dcdb4a174f" providerId="ADAL" clId="{D335CA4D-F23B-44E3-9830-77BC57200016}" dt="2019-01-25T14:16:52.937" v="23" actId="478"/>
          <ac:picMkLst>
            <pc:docMk/>
            <pc:sldMk cId="3053992318" sldId="300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3053992318" sldId="300"/>
            <ac:picMk id="6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03.629" v="27" actId="478"/>
        <pc:sldMkLst>
          <pc:docMk/>
          <pc:sldMk cId="3053992318" sldId="301"/>
        </pc:sldMkLst>
        <pc:picChg chg="del mod">
          <ac:chgData name="Koen Gilissen" userId="2ec6003d-9598-45e8-91e2-64dcdb4a174f" providerId="ADAL" clId="{D335CA4D-F23B-44E3-9830-77BC57200016}" dt="2019-01-25T14:17:03.629" v="27" actId="478"/>
          <ac:picMkLst>
            <pc:docMk/>
            <pc:sldMk cId="3053992318" sldId="301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7:02.831" v="26" actId="1076"/>
          <ac:picMkLst>
            <pc:docMk/>
            <pc:sldMk cId="3053992318" sldId="301"/>
            <ac:picMk id="7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06.160" v="28" actId="478"/>
        <pc:sldMkLst>
          <pc:docMk/>
          <pc:sldMk cId="3053992318" sldId="302"/>
        </pc:sldMkLst>
        <pc:spChg chg="mod">
          <ac:chgData name="Koen Gilissen" userId="2ec6003d-9598-45e8-91e2-64dcdb4a174f" providerId="ADAL" clId="{D335CA4D-F23B-44E3-9830-77BC57200016}" dt="2019-01-25T14:15:17.312" v="7" actId="27636"/>
          <ac:spMkLst>
            <pc:docMk/>
            <pc:sldMk cId="3053992318" sldId="302"/>
            <ac:spMk id="2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7:06.160" v="28" actId="478"/>
          <ac:picMkLst>
            <pc:docMk/>
            <pc:sldMk cId="3053992318" sldId="302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08.407" v="29" actId="478"/>
        <pc:sldMkLst>
          <pc:docMk/>
          <pc:sldMk cId="3053992318" sldId="303"/>
        </pc:sldMkLst>
        <pc:spChg chg="mod">
          <ac:chgData name="Koen Gilissen" userId="2ec6003d-9598-45e8-91e2-64dcdb4a174f" providerId="ADAL" clId="{D335CA4D-F23B-44E3-9830-77BC57200016}" dt="2019-01-25T14:15:17.316" v="8" actId="27636"/>
          <ac:spMkLst>
            <pc:docMk/>
            <pc:sldMk cId="3053992318" sldId="303"/>
            <ac:spMk id="2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7:08.407" v="29" actId="478"/>
          <ac:picMkLst>
            <pc:docMk/>
            <pc:sldMk cId="3053992318" sldId="303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3053992318" sldId="303"/>
            <ac:picMk id="9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10.134" v="30" actId="478"/>
        <pc:sldMkLst>
          <pc:docMk/>
          <pc:sldMk cId="3053992318" sldId="304"/>
        </pc:sldMkLst>
        <pc:picChg chg="del mod">
          <ac:chgData name="Koen Gilissen" userId="2ec6003d-9598-45e8-91e2-64dcdb4a174f" providerId="ADAL" clId="{D335CA4D-F23B-44E3-9830-77BC57200016}" dt="2019-01-25T14:17:10.134" v="30" actId="478"/>
          <ac:picMkLst>
            <pc:docMk/>
            <pc:sldMk cId="3053992318" sldId="304"/>
            <ac:picMk id="5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3053992318" sldId="304"/>
            <ac:picMk id="6" creationId="{00000000-0000-0000-0000-000000000000}"/>
          </ac:picMkLst>
        </pc:picChg>
        <pc:picChg chg="mod">
          <ac:chgData name="Koen Gilissen" userId="2ec6003d-9598-45e8-91e2-64dcdb4a174f" providerId="ADAL" clId="{D335CA4D-F23B-44E3-9830-77BC57200016}" dt="2019-01-25T14:15:17.012" v="0"/>
          <ac:picMkLst>
            <pc:docMk/>
            <pc:sldMk cId="3053992318" sldId="304"/>
            <ac:picMk id="7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13.015" v="31" actId="478"/>
        <pc:sldMkLst>
          <pc:docMk/>
          <pc:sldMk cId="3053992318" sldId="305"/>
        </pc:sldMkLst>
        <pc:picChg chg="del mod">
          <ac:chgData name="Koen Gilissen" userId="2ec6003d-9598-45e8-91e2-64dcdb4a174f" providerId="ADAL" clId="{D335CA4D-F23B-44E3-9830-77BC57200016}" dt="2019-01-25T14:17:13.015" v="31" actId="478"/>
          <ac:picMkLst>
            <pc:docMk/>
            <pc:sldMk cId="3053992318" sldId="305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14.858" v="32" actId="478"/>
        <pc:sldMkLst>
          <pc:docMk/>
          <pc:sldMk cId="3053992318" sldId="306"/>
        </pc:sldMkLst>
        <pc:picChg chg="del mod">
          <ac:chgData name="Koen Gilissen" userId="2ec6003d-9598-45e8-91e2-64dcdb4a174f" providerId="ADAL" clId="{D335CA4D-F23B-44E3-9830-77BC57200016}" dt="2019-01-25T14:17:14.858" v="32" actId="478"/>
          <ac:picMkLst>
            <pc:docMk/>
            <pc:sldMk cId="3053992318" sldId="306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6:55.342" v="24" actId="478"/>
        <pc:sldMkLst>
          <pc:docMk/>
          <pc:sldMk cId="3174184727" sldId="307"/>
        </pc:sldMkLst>
        <pc:picChg chg="del mod">
          <ac:chgData name="Koen Gilissen" userId="2ec6003d-9598-45e8-91e2-64dcdb4a174f" providerId="ADAL" clId="{D335CA4D-F23B-44E3-9830-77BC57200016}" dt="2019-01-25T14:16:55.342" v="24" actId="478"/>
          <ac:picMkLst>
            <pc:docMk/>
            <pc:sldMk cId="3174184727" sldId="307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18.239" v="33" actId="478"/>
        <pc:sldMkLst>
          <pc:docMk/>
          <pc:sldMk cId="746684279" sldId="308"/>
        </pc:sldMkLst>
        <pc:spChg chg="mod">
          <ac:chgData name="Koen Gilissen" userId="2ec6003d-9598-45e8-91e2-64dcdb4a174f" providerId="ADAL" clId="{D335CA4D-F23B-44E3-9830-77BC57200016}" dt="2019-01-25T14:15:41.371" v="13" actId="27636"/>
          <ac:spMkLst>
            <pc:docMk/>
            <pc:sldMk cId="746684279" sldId="308"/>
            <ac:spMk id="3" creationId="{00000000-0000-0000-0000-000000000000}"/>
          </ac:spMkLst>
        </pc:spChg>
        <pc:picChg chg="del mod">
          <ac:chgData name="Koen Gilissen" userId="2ec6003d-9598-45e8-91e2-64dcdb4a174f" providerId="ADAL" clId="{D335CA4D-F23B-44E3-9830-77BC57200016}" dt="2019-01-25T14:17:18.239" v="33" actId="478"/>
          <ac:picMkLst>
            <pc:docMk/>
            <pc:sldMk cId="746684279" sldId="308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20.112" v="34" actId="478"/>
        <pc:sldMkLst>
          <pc:docMk/>
          <pc:sldMk cId="319789993" sldId="309"/>
        </pc:sldMkLst>
        <pc:picChg chg="del mod">
          <ac:chgData name="Koen Gilissen" userId="2ec6003d-9598-45e8-91e2-64dcdb4a174f" providerId="ADAL" clId="{D335CA4D-F23B-44E3-9830-77BC57200016}" dt="2019-01-25T14:17:20.112" v="34" actId="478"/>
          <ac:picMkLst>
            <pc:docMk/>
            <pc:sldMk cId="319789993" sldId="309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23.142" v="35" actId="478"/>
        <pc:sldMkLst>
          <pc:docMk/>
          <pc:sldMk cId="319789993" sldId="310"/>
        </pc:sldMkLst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6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7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8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9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0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1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2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3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6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7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19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20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21" creationId="{73FACCD2-F24D-4C47-8E95-2CF900FB87DF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k cId="319789993" sldId="310"/>
            <ac:spMk id="22" creationId="{7CB2A4DA-C103-4AC1-A7E7-C33039DF4A2F}"/>
          </ac:spMkLst>
        </pc:spChg>
        <pc:picChg chg="del mod">
          <ac:chgData name="Koen Gilissen" userId="2ec6003d-9598-45e8-91e2-64dcdb4a174f" providerId="ADAL" clId="{D335CA4D-F23B-44E3-9830-77BC57200016}" dt="2019-01-25T14:17:23.142" v="35" actId="478"/>
          <ac:picMkLst>
            <pc:docMk/>
            <pc:sldMk cId="319789993" sldId="310"/>
            <ac:picMk id="5" creationId="{00000000-0000-0000-0000-000000000000}"/>
          </ac:picMkLst>
        </pc:picChg>
        <pc:cxnChg chg="mod">
          <ac:chgData name="Koen Gilissen" userId="2ec6003d-9598-45e8-91e2-64dcdb4a174f" providerId="ADAL" clId="{D335CA4D-F23B-44E3-9830-77BC57200016}" dt="2019-01-25T14:15:17.012" v="0"/>
          <ac:cxnSpMkLst>
            <pc:docMk/>
            <pc:sldMk cId="319789993" sldId="310"/>
            <ac:cxnSpMk id="15" creationId="{00000000-0000-0000-0000-000000000000}"/>
          </ac:cxnSpMkLst>
        </pc:cxnChg>
        <pc:cxnChg chg="mod">
          <ac:chgData name="Koen Gilissen" userId="2ec6003d-9598-45e8-91e2-64dcdb4a174f" providerId="ADAL" clId="{D335CA4D-F23B-44E3-9830-77BC57200016}" dt="2019-01-25T14:15:17.012" v="0"/>
          <ac:cxnSpMkLst>
            <pc:docMk/>
            <pc:sldMk cId="319789993" sldId="310"/>
            <ac:cxnSpMk id="18" creationId="{00000000-0000-0000-0000-000000000000}"/>
          </ac:cxnSpMkLst>
        </pc:cxnChg>
        <pc:cxnChg chg="mod">
          <ac:chgData name="Koen Gilissen" userId="2ec6003d-9598-45e8-91e2-64dcdb4a174f" providerId="ADAL" clId="{D335CA4D-F23B-44E3-9830-77BC57200016}" dt="2019-01-25T14:15:17.012" v="0"/>
          <ac:cxnSpMkLst>
            <pc:docMk/>
            <pc:sldMk cId="319789993" sldId="310"/>
            <ac:cxnSpMk id="26" creationId="{8898D5C3-41DA-43B7-BE8C-5FA0087138FA}"/>
          </ac:cxnSpMkLst>
        </pc:cxnChg>
      </pc:sldChg>
      <pc:sldChg chg="delSp modSp">
        <pc:chgData name="Koen Gilissen" userId="2ec6003d-9598-45e8-91e2-64dcdb4a174f" providerId="ADAL" clId="{D335CA4D-F23B-44E3-9830-77BC57200016}" dt="2019-01-25T14:17:26.104" v="36" actId="478"/>
        <pc:sldMkLst>
          <pc:docMk/>
          <pc:sldMk cId="319789993" sldId="311"/>
        </pc:sldMkLst>
        <pc:picChg chg="del mod">
          <ac:chgData name="Koen Gilissen" userId="2ec6003d-9598-45e8-91e2-64dcdb4a174f" providerId="ADAL" clId="{D335CA4D-F23B-44E3-9830-77BC57200016}" dt="2019-01-25T14:17:26.104" v="36" actId="478"/>
          <ac:picMkLst>
            <pc:docMk/>
            <pc:sldMk cId="319789993" sldId="311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D335CA4D-F23B-44E3-9830-77BC57200016}" dt="2019-01-25T14:17:30.840" v="37" actId="478"/>
        <pc:sldMkLst>
          <pc:docMk/>
          <pc:sldMk cId="3161184791" sldId="312"/>
        </pc:sldMkLst>
        <pc:picChg chg="del mod">
          <ac:chgData name="Koen Gilissen" userId="2ec6003d-9598-45e8-91e2-64dcdb4a174f" providerId="ADAL" clId="{D335CA4D-F23B-44E3-9830-77BC57200016}" dt="2019-01-25T14:17:30.840" v="37" actId="478"/>
          <ac:picMkLst>
            <pc:docMk/>
            <pc:sldMk cId="3161184791" sldId="312"/>
            <ac:picMk id="5" creationId="{00000000-0000-0000-0000-000000000000}"/>
          </ac:picMkLst>
        </pc:picChg>
      </pc:sldChg>
      <pc:sldMasterChg chg="modSp modSldLayout">
        <pc:chgData name="Koen Gilissen" userId="2ec6003d-9598-45e8-91e2-64dcdb4a174f" providerId="ADAL" clId="{D335CA4D-F23B-44E3-9830-77BC57200016}" dt="2019-01-25T14:15:17.012" v="0"/>
        <pc:sldMasterMkLst>
          <pc:docMk/>
          <pc:sldMasterMk cId="4183517754" sldId="2147483648"/>
        </pc:sldMasterMkLst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asterMk cId="4183517754" sldId="2147483648"/>
            <ac:spMk id="2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asterMk cId="4183517754" sldId="2147483648"/>
            <ac:spMk id="3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asterMk cId="4183517754" sldId="2147483648"/>
            <ac:spMk id="4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asterMk cId="4183517754" sldId="2147483648"/>
            <ac:spMk id="5" creationId="{00000000-0000-0000-0000-000000000000}"/>
          </ac:spMkLst>
        </pc:spChg>
        <pc:spChg chg="mod">
          <ac:chgData name="Koen Gilissen" userId="2ec6003d-9598-45e8-91e2-64dcdb4a174f" providerId="ADAL" clId="{D335CA4D-F23B-44E3-9830-77BC57200016}" dt="2019-01-25T14:15:17.012" v="0"/>
          <ac:spMkLst>
            <pc:docMk/>
            <pc:sldMasterMk cId="4183517754" sldId="2147483648"/>
            <ac:spMk id="6" creationId="{00000000-0000-0000-0000-000000000000}"/>
          </ac:spMkLst>
        </pc:sp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1482413108" sldId="2147483649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482413108" sldId="2147483649"/>
              <ac:spMk id="2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482413108" sldId="2147483649"/>
              <ac:spMk id="3" creationId="{00000000-0000-0000-0000-000000000000}"/>
            </ac:spMkLst>
          </pc:spChg>
        </pc:sldLayout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974250322" sldId="2147483651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974250322" sldId="2147483651"/>
              <ac:spMk id="2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974250322" sldId="2147483651"/>
              <ac:spMk id="3" creationId="{00000000-0000-0000-0000-000000000000}"/>
            </ac:spMkLst>
          </pc:spChg>
        </pc:sldLayout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1903228735" sldId="2147483652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903228735" sldId="2147483652"/>
              <ac:spMk id="3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903228735" sldId="2147483652"/>
              <ac:spMk id="4" creationId="{00000000-0000-0000-0000-000000000000}"/>
            </ac:spMkLst>
          </pc:spChg>
        </pc:sldLayout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1163386277" sldId="2147483653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163386277" sldId="2147483653"/>
              <ac:spMk id="3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163386277" sldId="2147483653"/>
              <ac:spMk id="4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163386277" sldId="2147483653"/>
              <ac:spMk id="5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163386277" sldId="2147483653"/>
              <ac:spMk id="6" creationId="{00000000-0000-0000-0000-000000000000}"/>
            </ac:spMkLst>
          </pc:spChg>
        </pc:sldLayout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1515621860" sldId="2147483656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515621860" sldId="2147483656"/>
              <ac:spMk id="2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515621860" sldId="2147483656"/>
              <ac:spMk id="3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1515621860" sldId="2147483656"/>
              <ac:spMk id="4" creationId="{00000000-0000-0000-0000-000000000000}"/>
            </ac:spMkLst>
          </pc:spChg>
        </pc:sldLayout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772467248" sldId="2147483657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772467248" sldId="2147483657"/>
              <ac:spMk id="2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772467248" sldId="2147483657"/>
              <ac:spMk id="3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772467248" sldId="2147483657"/>
              <ac:spMk id="4" creationId="{00000000-0000-0000-0000-000000000000}"/>
            </ac:spMkLst>
          </pc:spChg>
        </pc:sldLayoutChg>
        <pc:sldLayoutChg chg="modSp">
          <pc:chgData name="Koen Gilissen" userId="2ec6003d-9598-45e8-91e2-64dcdb4a174f" providerId="ADAL" clId="{D335CA4D-F23B-44E3-9830-77BC57200016}" dt="2019-01-25T14:15:17.012" v="0"/>
          <pc:sldLayoutMkLst>
            <pc:docMk/>
            <pc:sldMasterMk cId="4183517754" sldId="2147483648"/>
            <pc:sldLayoutMk cId="480620236" sldId="2147483659"/>
          </pc:sldLayoutMkLst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480620236" sldId="2147483659"/>
              <ac:spMk id="2" creationId="{00000000-0000-0000-0000-000000000000}"/>
            </ac:spMkLst>
          </pc:spChg>
          <pc:spChg chg="mod">
            <ac:chgData name="Koen Gilissen" userId="2ec6003d-9598-45e8-91e2-64dcdb4a174f" providerId="ADAL" clId="{D335CA4D-F23B-44E3-9830-77BC57200016}" dt="2019-01-25T14:15:17.012" v="0"/>
            <ac:spMkLst>
              <pc:docMk/>
              <pc:sldMasterMk cId="4183517754" sldId="2147483648"/>
              <pc:sldLayoutMk cId="48062023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latin typeface="Helvetica"/>
                <a:cs typeface="Helvetica"/>
              </a:rPr>
              <a:t>Dr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Ing</a:t>
            </a:r>
            <a:r>
              <a:rPr lang="en-US" sz="2400" dirty="0">
                <a:latin typeface="Helvetica"/>
                <a:cs typeface="Helvetica"/>
              </a:rPr>
              <a:t> Koen Gilissen</a:t>
            </a: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Allocation: </a:t>
            </a:r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BE" sz="1800" dirty="0">
                <a:sym typeface="Wingdings"/>
              </a:rPr>
              <a:t>De </a:t>
            </a:r>
            <a:r>
              <a:rPr lang="nl-BE" sz="1800" i="1" dirty="0">
                <a:sym typeface="Wingdings"/>
              </a:rPr>
              <a:t>malloc</a:t>
            </a:r>
            <a:r>
              <a:rPr lang="nl-BE" sz="1800" dirty="0">
                <a:sym typeface="Wingdings"/>
              </a:rPr>
              <a:t> functie (Memory ALLOCation) alloceerd een aaneengesloten block geheugen van eenderwelk standard type of user-defined type.</a:t>
            </a:r>
          </a:p>
          <a:p>
            <a:pPr marL="0" indent="0">
              <a:buNone/>
            </a:pPr>
            <a:endParaRPr lang="nl-BE" sz="1800" dirty="0">
              <a:sym typeface="Wingdings"/>
            </a:endParaRPr>
          </a:p>
          <a:p>
            <a:pPr marL="0" indent="0">
              <a:buNone/>
            </a:pPr>
            <a:r>
              <a:rPr lang="nl-BE" sz="1800" dirty="0">
                <a:sym typeface="Wingdings"/>
              </a:rPr>
              <a:t>In </a:t>
            </a:r>
            <a:r>
              <a:rPr lang="nl-BE" sz="1800" i="1" dirty="0">
                <a:sym typeface="Wingdings"/>
              </a:rPr>
              <a:t>stdlib</a:t>
            </a:r>
            <a:r>
              <a:rPr lang="nl-BE" sz="1800" dirty="0">
                <a:sym typeface="Wingdings"/>
              </a:rPr>
              <a:t>:</a:t>
            </a:r>
            <a:br>
              <a:rPr lang="nl-BE" sz="1800" dirty="0">
                <a:sym typeface="Wingdings"/>
              </a:rPr>
            </a:br>
            <a:r>
              <a:rPr lang="en-US" sz="1800" b="1" dirty="0">
                <a:sym typeface="Wingdings"/>
              </a:rPr>
              <a:t>void *</a:t>
            </a:r>
            <a:r>
              <a:rPr lang="en-US" sz="1800" b="1" dirty="0" err="1">
                <a:sym typeface="Wingdings"/>
              </a:rPr>
              <a:t>malloc</a:t>
            </a:r>
            <a:r>
              <a:rPr lang="en-US" sz="1800" b="1" dirty="0">
                <a:sym typeface="Wingdings"/>
              </a:rPr>
              <a:t>(</a:t>
            </a:r>
            <a:r>
              <a:rPr lang="en-US" sz="1800" b="1" dirty="0" err="1">
                <a:sym typeface="Wingdings"/>
              </a:rPr>
              <a:t>size_t</a:t>
            </a:r>
            <a:r>
              <a:rPr lang="en-US" sz="1800" b="1" dirty="0">
                <a:sym typeface="Wingdings"/>
              </a:rPr>
              <a:t> size) </a:t>
            </a:r>
            <a:r>
              <a:rPr lang="en-US" sz="1800" dirty="0">
                <a:sym typeface="Wingdings"/>
              </a:rPr>
              <a:t>allocates the requested memory </a:t>
            </a:r>
            <a:br>
              <a:rPr lang="en-US" sz="1800" dirty="0">
                <a:sym typeface="Wingdings"/>
              </a:rPr>
            </a:br>
            <a:r>
              <a:rPr lang="en-US" sz="1800" dirty="0">
                <a:sym typeface="Wingdings"/>
              </a:rPr>
              <a:t>and returns a void pointer to it.</a:t>
            </a:r>
          </a:p>
          <a:p>
            <a:pPr marL="0" indent="0">
              <a:buNone/>
            </a:pPr>
            <a:r>
              <a:rPr lang="en-US" sz="1800" b="1" dirty="0">
                <a:sym typeface="Wingdings"/>
              </a:rPr>
              <a:t>Parameters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size − This is the size of the memory block, in bytes.</a:t>
            </a:r>
          </a:p>
          <a:p>
            <a:pPr marL="0" indent="0">
              <a:buNone/>
            </a:pPr>
            <a:r>
              <a:rPr lang="en-US" sz="1800" b="1" dirty="0">
                <a:sym typeface="Wingdings"/>
              </a:rPr>
              <a:t>Return Value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This function returns a pointer to the allocated memory, or NULL if the request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1314_logo_pxl_hogesch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6062798"/>
            <a:ext cx="3600000" cy="7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Allocation: </a:t>
            </a:r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sym typeface="Wingdings"/>
              </a:rPr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06" y="1994002"/>
            <a:ext cx="6748409" cy="4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Allocation: </a:t>
            </a:r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dirty="0">
              <a:sym typeface="Wingdings"/>
            </a:endParaRPr>
          </a:p>
          <a:p>
            <a:pPr marL="0" indent="0">
              <a:buNone/>
            </a:pPr>
            <a:endParaRPr lang="nl-BE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12</a:t>
            </a:fld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121D11D-B3C0-4FBF-9398-6AC79E0BC2E4}"/>
              </a:ext>
            </a:extLst>
          </p:cNvPr>
          <p:cNvSpPr/>
          <p:nvPr/>
        </p:nvSpPr>
        <p:spPr>
          <a:xfrm>
            <a:off x="3495950" y="1417638"/>
            <a:ext cx="1639824" cy="4645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/>
              <a:t>stack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AE74D26-1FCC-4EEE-BF38-AEF348789DC0}"/>
              </a:ext>
            </a:extLst>
          </p:cNvPr>
          <p:cNvSpPr/>
          <p:nvPr/>
        </p:nvSpPr>
        <p:spPr>
          <a:xfrm>
            <a:off x="7033994" y="1417638"/>
            <a:ext cx="2262162" cy="464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/>
              <a:t>heap</a:t>
            </a:r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FD2A808-822A-46A4-B203-E2F805C32454}"/>
              </a:ext>
            </a:extLst>
          </p:cNvPr>
          <p:cNvSpPr/>
          <p:nvPr/>
        </p:nvSpPr>
        <p:spPr>
          <a:xfrm>
            <a:off x="3776288" y="1837950"/>
            <a:ext cx="1079148" cy="62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*dynamAtmosphere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8FA68CF-C95C-43B3-9041-56DA1D3175F1}"/>
              </a:ext>
            </a:extLst>
          </p:cNvPr>
          <p:cNvSpPr/>
          <p:nvPr/>
        </p:nvSpPr>
        <p:spPr>
          <a:xfrm>
            <a:off x="7314332" y="1837951"/>
            <a:ext cx="1688003" cy="8079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12.99</a:t>
            </a:r>
          </a:p>
          <a:p>
            <a:pPr algn="ctr"/>
            <a:r>
              <a:rPr lang="nl-BE" dirty="0"/>
              <a:t>7.88</a:t>
            </a:r>
          </a:p>
          <a:p>
            <a:pPr algn="ctr"/>
            <a:r>
              <a:rPr lang="nl-BE" dirty="0"/>
              <a:t>-188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67C3F02-4772-4066-AC55-DE72E0B2B67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55437" y="2151022"/>
            <a:ext cx="2458895" cy="90894"/>
          </a:xfrm>
          <a:prstGeom prst="straightConnector1">
            <a:avLst/>
          </a:prstGeom>
          <a:ln w="38100"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7">
            <a:extLst>
              <a:ext uri="{FF2B5EF4-FFF2-40B4-BE49-F238E27FC236}">
                <a16:creationId xmlns:a16="http://schemas.microsoft.com/office/drawing/2014/main" id="{FFD2A808-822A-46A4-B203-E2F805C32454}"/>
              </a:ext>
            </a:extLst>
          </p:cNvPr>
          <p:cNvSpPr/>
          <p:nvPr/>
        </p:nvSpPr>
        <p:spPr>
          <a:xfrm>
            <a:off x="3776288" y="2676032"/>
            <a:ext cx="1079148" cy="62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300" dirty="0"/>
              <a:t>*dynamChar</a:t>
            </a:r>
          </a:p>
        </p:txBody>
      </p:sp>
      <p:sp>
        <p:nvSpPr>
          <p:cNvPr id="18" name="Rechthoek 8">
            <a:extLst>
              <a:ext uri="{FF2B5EF4-FFF2-40B4-BE49-F238E27FC236}">
                <a16:creationId xmlns:a16="http://schemas.microsoft.com/office/drawing/2014/main" id="{88FA68CF-C95C-43B3-9041-56DA1D3175F1}"/>
              </a:ext>
            </a:extLst>
          </p:cNvPr>
          <p:cNvSpPr/>
          <p:nvPr/>
        </p:nvSpPr>
        <p:spPr>
          <a:xfrm>
            <a:off x="7314332" y="2798282"/>
            <a:ext cx="1688003" cy="3007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‘c’</a:t>
            </a:r>
          </a:p>
        </p:txBody>
      </p:sp>
      <p:cxnSp>
        <p:nvCxnSpPr>
          <p:cNvPr id="19" name="Rechte verbindingslijn met pijl 10">
            <a:extLst>
              <a:ext uri="{FF2B5EF4-FFF2-40B4-BE49-F238E27FC236}">
                <a16:creationId xmlns:a16="http://schemas.microsoft.com/office/drawing/2014/main" id="{C67C3F02-4772-4066-AC55-DE72E0B2B67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4855437" y="2948678"/>
            <a:ext cx="2458895" cy="40427"/>
          </a:xfrm>
          <a:prstGeom prst="straightConnector1">
            <a:avLst/>
          </a:prstGeom>
          <a:ln w="38100"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7">
            <a:extLst>
              <a:ext uri="{FF2B5EF4-FFF2-40B4-BE49-F238E27FC236}">
                <a16:creationId xmlns:a16="http://schemas.microsoft.com/office/drawing/2014/main" id="{FFD2A808-822A-46A4-B203-E2F805C32454}"/>
              </a:ext>
            </a:extLst>
          </p:cNvPr>
          <p:cNvSpPr/>
          <p:nvPr/>
        </p:nvSpPr>
        <p:spPr>
          <a:xfrm>
            <a:off x="3776288" y="3536434"/>
            <a:ext cx="1079148" cy="62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300" dirty="0"/>
              <a:t>*dynamInt</a:t>
            </a:r>
          </a:p>
        </p:txBody>
      </p:sp>
      <p:sp>
        <p:nvSpPr>
          <p:cNvPr id="22" name="Rechthoek 8">
            <a:extLst>
              <a:ext uri="{FF2B5EF4-FFF2-40B4-BE49-F238E27FC236}">
                <a16:creationId xmlns:a16="http://schemas.microsoft.com/office/drawing/2014/main" id="{88FA68CF-C95C-43B3-9041-56DA1D3175F1}"/>
              </a:ext>
            </a:extLst>
          </p:cNvPr>
          <p:cNvSpPr/>
          <p:nvPr/>
        </p:nvSpPr>
        <p:spPr>
          <a:xfrm>
            <a:off x="7314332" y="3220724"/>
            <a:ext cx="1688003" cy="4039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400" dirty="0"/>
              <a:t>’</a:t>
            </a:r>
            <a:r>
              <a:rPr lang="nl-BE" sz="1400" dirty="0"/>
              <a:t>12’</a:t>
            </a:r>
            <a:endParaRPr lang="nl-BE" dirty="0"/>
          </a:p>
        </p:txBody>
      </p:sp>
      <p:cxnSp>
        <p:nvCxnSpPr>
          <p:cNvPr id="23" name="Rechte verbindingslijn met pijl 10">
            <a:extLst>
              <a:ext uri="{FF2B5EF4-FFF2-40B4-BE49-F238E27FC236}">
                <a16:creationId xmlns:a16="http://schemas.microsoft.com/office/drawing/2014/main" id="{C67C3F02-4772-4066-AC55-DE72E0B2B67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4855437" y="3422708"/>
            <a:ext cx="2458895" cy="426799"/>
          </a:xfrm>
          <a:prstGeom prst="straightConnector1">
            <a:avLst/>
          </a:prstGeom>
          <a:ln w="38100"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9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Allocation: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sym typeface="Wingdings"/>
              </a:rPr>
              <a:t>De </a:t>
            </a:r>
            <a:r>
              <a:rPr lang="nl-BE" sz="2000" i="1" dirty="0">
                <a:sym typeface="Wingdings"/>
              </a:rPr>
              <a:t>free </a:t>
            </a:r>
            <a:r>
              <a:rPr lang="nl-BE" sz="2000" dirty="0">
                <a:sym typeface="Wingdings"/>
              </a:rPr>
              <a:t>functie dealloceerd het geheugen verbonden aan de pointer.</a:t>
            </a:r>
          </a:p>
          <a:p>
            <a:pPr marL="0" indent="0">
              <a:buNone/>
            </a:pPr>
            <a:endParaRPr lang="nl-BE" sz="2000" dirty="0">
              <a:sym typeface="Wingdings"/>
            </a:endParaRPr>
          </a:p>
          <a:p>
            <a:pPr marL="0" indent="0">
              <a:buNone/>
            </a:pPr>
            <a:r>
              <a:rPr lang="nl-BE" sz="2000" dirty="0">
                <a:sym typeface="Wingdings"/>
              </a:rPr>
              <a:t>In </a:t>
            </a:r>
            <a:r>
              <a:rPr lang="nl-BE" sz="2000" i="1" dirty="0">
                <a:sym typeface="Wingdings"/>
              </a:rPr>
              <a:t>stdlib</a:t>
            </a:r>
            <a:r>
              <a:rPr lang="nl-BE" sz="2000" dirty="0">
                <a:sym typeface="Wingdings"/>
              </a:rPr>
              <a:t>:</a:t>
            </a:r>
            <a:br>
              <a:rPr lang="nl-BE" sz="2000" dirty="0">
                <a:sym typeface="Wingdings"/>
              </a:rPr>
            </a:br>
            <a:r>
              <a:rPr lang="nl-BE" sz="2000" dirty="0" err="1">
                <a:sym typeface="Wingdings"/>
              </a:rPr>
              <a:t>void</a:t>
            </a:r>
            <a:r>
              <a:rPr lang="nl-BE" sz="2000">
                <a:sym typeface="Wingdings"/>
              </a:rPr>
              <a:t> free</a:t>
            </a:r>
            <a:r>
              <a:rPr lang="nl-BE" sz="2000" dirty="0">
                <a:sym typeface="Wingdings"/>
              </a:rPr>
              <a:t>(void *ptr) </a:t>
            </a:r>
          </a:p>
          <a:p>
            <a:pPr marL="0" indent="0">
              <a:buNone/>
            </a:pPr>
            <a:r>
              <a:rPr lang="en-US" sz="2000" b="1" dirty="0">
                <a:sym typeface="Wingdings"/>
              </a:rPr>
              <a:t>Parameters</a:t>
            </a: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ptr</a:t>
            </a:r>
            <a:r>
              <a:rPr lang="en-US" sz="2000" dirty="0">
                <a:sym typeface="Wingdings"/>
              </a:rPr>
              <a:t>: pointer </a:t>
            </a:r>
            <a:r>
              <a:rPr lang="en-US" sz="2000" dirty="0" err="1">
                <a:sym typeface="Wingdings"/>
              </a:rPr>
              <a:t>naar</a:t>
            </a:r>
            <a:r>
              <a:rPr lang="en-US" sz="2000" dirty="0">
                <a:sym typeface="Wingdings"/>
              </a:rPr>
              <a:t> het </a:t>
            </a:r>
            <a:r>
              <a:rPr lang="en-US" sz="2000" dirty="0" err="1">
                <a:sym typeface="Wingdings"/>
              </a:rPr>
              <a:t>geheugen</a:t>
            </a:r>
            <a:r>
              <a:rPr lang="en-US" sz="2000" dirty="0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ym typeface="Wingdings"/>
              </a:rPr>
              <a:t>Return Value</a:t>
            </a: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niets</a:t>
            </a:r>
            <a:endParaRPr lang="en-US" sz="2000" dirty="0">
              <a:sym typeface="Wingdings"/>
            </a:endParaRP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!! </a:t>
            </a:r>
            <a:r>
              <a:rPr lang="en-US" sz="2000" dirty="0" err="1">
                <a:sym typeface="Wingdings"/>
              </a:rPr>
              <a:t>iedere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keer</a:t>
            </a:r>
            <a:r>
              <a:rPr lang="en-US" sz="2000" dirty="0">
                <a:sym typeface="Wingdings"/>
              </a:rPr>
              <a:t> je </a:t>
            </a:r>
            <a:r>
              <a:rPr lang="en-US" sz="2000" dirty="0" err="1">
                <a:sym typeface="Wingdings"/>
              </a:rPr>
              <a:t>malloc</a:t>
            </a:r>
            <a:r>
              <a:rPr lang="en-US" sz="2000" dirty="0">
                <a:sym typeface="Wingdings"/>
              </a:rPr>
              <a:t> of </a:t>
            </a:r>
            <a:r>
              <a:rPr lang="en-US" sz="2000" dirty="0" err="1">
                <a:sym typeface="Wingdings"/>
              </a:rPr>
              <a:t>calloc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gebruikt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moet</a:t>
            </a:r>
            <a:r>
              <a:rPr lang="en-US" sz="2000" dirty="0">
                <a:sym typeface="Wingdings"/>
              </a:rPr>
              <a:t> je free </a:t>
            </a:r>
            <a:r>
              <a:rPr lang="en-US" sz="2000" dirty="0" err="1">
                <a:sym typeface="Wingdings"/>
              </a:rPr>
              <a:t>gebruiken</a:t>
            </a:r>
            <a:endParaRPr lang="en-US" sz="20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Allocation: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7" y="1516982"/>
            <a:ext cx="5994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Allocation: </a:t>
            </a:r>
            <a:r>
              <a:rPr lang="en-US" dirty="0" err="1"/>
              <a:t>calloc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BE" sz="2000" dirty="0">
                <a:sym typeface="Wingdings"/>
              </a:rPr>
              <a:t>De </a:t>
            </a:r>
            <a:r>
              <a:rPr lang="nl-BE" sz="2000" i="1" dirty="0">
                <a:sym typeface="Wingdings"/>
              </a:rPr>
              <a:t>calloc</a:t>
            </a:r>
            <a:r>
              <a:rPr lang="nl-BE" sz="2000" dirty="0">
                <a:sym typeface="Wingdings"/>
              </a:rPr>
              <a:t> functie (Counted ALLOCation) alloceerd een aantal array elementen in geheugen van eenderwelk standard type of user-defined type.</a:t>
            </a:r>
          </a:p>
          <a:p>
            <a:pPr marL="0" indent="0">
              <a:buNone/>
            </a:pPr>
            <a:endParaRPr lang="nl-BE" sz="2000" dirty="0">
              <a:sym typeface="Wingdings"/>
            </a:endParaRPr>
          </a:p>
          <a:p>
            <a:pPr marL="0" indent="0">
              <a:buNone/>
            </a:pPr>
            <a:r>
              <a:rPr lang="nl-BE" sz="2000" dirty="0">
                <a:sym typeface="Wingdings"/>
              </a:rPr>
              <a:t>In </a:t>
            </a:r>
            <a:r>
              <a:rPr lang="nl-BE" sz="2000" i="1" dirty="0">
                <a:sym typeface="Wingdings"/>
              </a:rPr>
              <a:t>stdlib</a:t>
            </a:r>
            <a:r>
              <a:rPr lang="nl-BE" sz="2000" dirty="0">
                <a:sym typeface="Wingdings"/>
              </a:rPr>
              <a:t>:</a:t>
            </a:r>
            <a:br>
              <a:rPr lang="nl-BE" sz="2000" dirty="0">
                <a:sym typeface="Wingdings"/>
              </a:rPr>
            </a:br>
            <a:r>
              <a:rPr lang="nl-BE" sz="2000" dirty="0">
                <a:sym typeface="Wingdings"/>
              </a:rPr>
              <a:t>void *calloc(size_t nitems, size_t size) </a:t>
            </a:r>
          </a:p>
          <a:p>
            <a:pPr marL="0" indent="0">
              <a:buNone/>
            </a:pPr>
            <a:r>
              <a:rPr lang="en-US" sz="2000" b="1" dirty="0">
                <a:sym typeface="Wingdings"/>
              </a:rPr>
              <a:t>Parameters</a:t>
            </a: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nitems</a:t>
            </a:r>
            <a:r>
              <a:rPr lang="en-US" sz="2000" dirty="0">
                <a:sym typeface="Wingdings"/>
              </a:rPr>
              <a:t> - This is the number of elements to be allocated.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size − This is the size of the array element, in bytes.</a:t>
            </a:r>
          </a:p>
          <a:p>
            <a:pPr marL="0" indent="0">
              <a:buNone/>
            </a:pPr>
            <a:r>
              <a:rPr lang="en-US" sz="2000" b="1" dirty="0">
                <a:sym typeface="Wingdings"/>
              </a:rPr>
              <a:t>Return Value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This function returns a pointer to the allocated memory, or NULL if the request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Allocation: </a:t>
            </a:r>
            <a:r>
              <a:rPr lang="en-US" dirty="0" err="1"/>
              <a:t>calloc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69" y="1370537"/>
            <a:ext cx="4969531" cy="46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 </a:t>
            </a:r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BE" sz="2000" dirty="0">
                <a:sym typeface="Wingdings"/>
              </a:rPr>
              <a:t>De </a:t>
            </a:r>
            <a:r>
              <a:rPr lang="nl-BE" sz="2000" i="1" dirty="0">
                <a:sym typeface="Wingdings"/>
              </a:rPr>
              <a:t>realloc()</a:t>
            </a:r>
            <a:r>
              <a:rPr lang="nl-BE" sz="2000" dirty="0">
                <a:sym typeface="Wingdings"/>
              </a:rPr>
              <a:t> resize het geheugenblock.</a:t>
            </a:r>
          </a:p>
          <a:p>
            <a:pPr marL="0" indent="0">
              <a:buNone/>
            </a:pPr>
            <a:endParaRPr lang="nl-BE" sz="2000" dirty="0">
              <a:sym typeface="Wingdings"/>
            </a:endParaRPr>
          </a:p>
          <a:p>
            <a:pPr marL="0" indent="0">
              <a:buNone/>
            </a:pPr>
            <a:r>
              <a:rPr lang="nl-BE" sz="2000" dirty="0">
                <a:sym typeface="Wingdings"/>
              </a:rPr>
              <a:t>In </a:t>
            </a:r>
            <a:r>
              <a:rPr lang="nl-BE" sz="2000" i="1" dirty="0">
                <a:sym typeface="Wingdings"/>
              </a:rPr>
              <a:t>stdlib</a:t>
            </a:r>
            <a:r>
              <a:rPr lang="nl-BE" sz="2000" dirty="0">
                <a:sym typeface="Wingdings"/>
              </a:rPr>
              <a:t>:</a:t>
            </a:r>
            <a:br>
              <a:rPr lang="nl-BE" sz="2000" dirty="0">
                <a:sym typeface="Wingdings"/>
              </a:rPr>
            </a:br>
            <a:r>
              <a:rPr lang="nl-BE" sz="2000" b="1" dirty="0">
                <a:sym typeface="Wingdings"/>
              </a:rPr>
              <a:t>void *realloc(void *ptr, size_t size)</a:t>
            </a: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b="1" dirty="0">
                <a:sym typeface="Wingdings"/>
              </a:rPr>
              <a:t>Parameters</a:t>
            </a:r>
          </a:p>
          <a:p>
            <a:pPr marL="0" indent="0">
              <a:buNone/>
            </a:pPr>
            <a:r>
              <a:rPr lang="nl-BE" sz="2000" dirty="0">
                <a:sym typeface="Wingdings"/>
              </a:rPr>
              <a:t>ptr – pointer naar het geheugen</a:t>
            </a:r>
          </a:p>
          <a:p>
            <a:pPr marL="0" indent="0">
              <a:buNone/>
            </a:pPr>
            <a:r>
              <a:rPr lang="nl-BE" sz="2000" dirty="0">
                <a:sym typeface="Wingdings"/>
              </a:rPr>
              <a:t>size − de nieuwe geheugengroote in bytes.</a:t>
            </a:r>
            <a:br>
              <a:rPr lang="nl-BE" sz="2000" dirty="0">
                <a:sym typeface="Wingdings"/>
              </a:rPr>
            </a:br>
            <a:r>
              <a:rPr lang="nl-BE" sz="2000" dirty="0">
                <a:sym typeface="Wingdings"/>
              </a:rPr>
              <a:t>als size 0 is -&gt; geheugen resized tot 0 en NULL pointer returned</a:t>
            </a:r>
          </a:p>
          <a:p>
            <a:pPr marL="0" indent="0">
              <a:buNone/>
            </a:pPr>
            <a:r>
              <a:rPr lang="en-US" sz="2000" b="1" dirty="0">
                <a:sym typeface="Wingdings"/>
              </a:rPr>
              <a:t>Return Value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This function returns a pointer to the allocated memory, or NULL if the request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Allocation: </a:t>
            </a:r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48" y="1287597"/>
            <a:ext cx="6604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ym typeface="Wingdings"/>
              </a:rPr>
              <a:t>Zombies </a:t>
            </a:r>
            <a:r>
              <a:rPr lang="mr-IN" sz="2400" dirty="0">
                <a:sym typeface="Wingdings"/>
              </a:rPr>
              <a:t>–</a:t>
            </a:r>
            <a:r>
              <a:rPr lang="fr-FR" sz="2400" dirty="0">
                <a:sym typeface="Wingdings"/>
              </a:rPr>
              <a:t> Memory </a:t>
            </a:r>
            <a:r>
              <a:rPr lang="fr-FR" sz="2400" dirty="0" err="1">
                <a:sym typeface="Wingdings"/>
              </a:rPr>
              <a:t>Leaks</a:t>
            </a:r>
            <a:endParaRPr lang="en-US" sz="24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04" y="2037343"/>
            <a:ext cx="6104902" cy="4025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120" r="2980"/>
          <a:stretch/>
        </p:blipFill>
        <p:spPr>
          <a:xfrm>
            <a:off x="7552075" y="1506888"/>
            <a:ext cx="2895303" cy="27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Het geheugen model stack/heap begrijpen</a:t>
            </a:r>
          </a:p>
          <a:p>
            <a:r>
              <a:rPr lang="nl-BE" sz="2000" dirty="0"/>
              <a:t>Het verband tussen declaratie van variabelen en geheugen locatie in eigenwoorden kunnen uitleggen</a:t>
            </a:r>
          </a:p>
          <a:p>
            <a:r>
              <a:rPr lang="nl-BE" sz="2000" dirty="0"/>
              <a:t>De void pointer kunnen gebruiken in code.</a:t>
            </a:r>
          </a:p>
          <a:p>
            <a:r>
              <a:rPr lang="nl-BE" sz="2000" dirty="0"/>
              <a:t>De functies malloc calloc realloc and free kunnen gebruiken</a:t>
            </a:r>
          </a:p>
          <a:p>
            <a:r>
              <a:rPr lang="nl-BE" sz="2000" dirty="0"/>
              <a:t>Het concept van zombies in eigen woorden kunnen toelichten</a:t>
            </a:r>
          </a:p>
          <a:p>
            <a:r>
              <a:rPr lang="nl-BE" sz="2000" dirty="0"/>
              <a:t>Zombies of “memory leaks” kunnen voorkomen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29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ym typeface="Wingdings"/>
              </a:rPr>
              <a:t>Function</a:t>
            </a:r>
            <a:r>
              <a:rPr lang="en-US" sz="2000" b="1" dirty="0">
                <a:sym typeface="Wingdings"/>
              </a:rPr>
              <a:t>	</a:t>
            </a:r>
            <a:r>
              <a:rPr lang="en-US" sz="2000" b="1" u="sng" dirty="0">
                <a:sym typeface="Wingdings"/>
              </a:rPr>
              <a:t>Use of Function</a:t>
            </a: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malloc</a:t>
            </a:r>
            <a:r>
              <a:rPr lang="en-US" sz="2000" dirty="0">
                <a:sym typeface="Wingdings"/>
              </a:rPr>
              <a:t>()		Allocates requested size of bytes and returns a pointer first byte 			of allocated space</a:t>
            </a: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calloc</a:t>
            </a:r>
            <a:r>
              <a:rPr lang="en-US" sz="2000" dirty="0">
                <a:sym typeface="Wingdings"/>
              </a:rPr>
              <a:t>()		Allocates space for an array elements, initializes to zero and 				then returns a pointer to memory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free()		</a:t>
            </a:r>
            <a:r>
              <a:rPr lang="en-US" sz="2000" dirty="0" err="1">
                <a:sym typeface="Wingdings"/>
              </a:rPr>
              <a:t>deallocate</a:t>
            </a:r>
            <a:r>
              <a:rPr lang="en-US" sz="2000" dirty="0">
                <a:sym typeface="Wingdings"/>
              </a:rPr>
              <a:t> the previously allocated space</a:t>
            </a: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realloc</a:t>
            </a:r>
            <a:r>
              <a:rPr lang="en-US" sz="2000" dirty="0">
                <a:sym typeface="Wingdings"/>
              </a:rPr>
              <a:t>()		Change the size of previously allocated space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Stack Memory</a:t>
            </a:r>
          </a:p>
          <a:p>
            <a:r>
              <a:rPr lang="en-US" dirty="0"/>
              <a:t>Heap Memory</a:t>
            </a:r>
          </a:p>
          <a:p>
            <a:r>
              <a:rPr lang="en-US" dirty="0"/>
              <a:t>The void pointer</a:t>
            </a:r>
          </a:p>
          <a:p>
            <a:r>
              <a:rPr lang="en-US" dirty="0"/>
              <a:t>Dynamic Memory Allocation: </a:t>
            </a:r>
            <a:r>
              <a:rPr lang="en-US" dirty="0" err="1"/>
              <a:t>malloc</a:t>
            </a:r>
            <a:endParaRPr lang="en-US" dirty="0"/>
          </a:p>
          <a:p>
            <a:r>
              <a:rPr lang="en-US" dirty="0"/>
              <a:t>Dynamic Memory Allocation: free</a:t>
            </a:r>
          </a:p>
          <a:p>
            <a:r>
              <a:rPr lang="en-US" dirty="0"/>
              <a:t>Dynamic Memory Allocation: </a:t>
            </a:r>
            <a:r>
              <a:rPr lang="en-US" dirty="0" err="1"/>
              <a:t>calloc</a:t>
            </a:r>
            <a:endParaRPr lang="en-US" dirty="0"/>
          </a:p>
          <a:p>
            <a:r>
              <a:rPr lang="en-US" dirty="0"/>
              <a:t>Dynamic Memory Allocation: </a:t>
            </a:r>
            <a:r>
              <a:rPr lang="en-US" dirty="0" err="1"/>
              <a:t>realloc</a:t>
            </a:r>
            <a:endParaRPr lang="en-US" dirty="0"/>
          </a:p>
          <a:p>
            <a:r>
              <a:rPr lang="en-US" dirty="0"/>
              <a:t>Zombies</a:t>
            </a:r>
          </a:p>
          <a:p>
            <a:endParaRPr lang="en-US" dirty="0"/>
          </a:p>
        </p:txBody>
      </p:sp>
      <p:pic>
        <p:nvPicPr>
          <p:cNvPr id="4" name="Picture 3" descr="SpiderMan_powerQuo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98" y="1146752"/>
            <a:ext cx="1880565" cy="26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4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041901-6B41-45BA-9046-A113FD7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676677"/>
            <a:ext cx="6438900" cy="396240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68AF38CD-CEC9-43F1-8432-7A82DFD9D9B7}"/>
              </a:ext>
            </a:extLst>
          </p:cNvPr>
          <p:cNvSpPr/>
          <p:nvPr/>
        </p:nvSpPr>
        <p:spPr>
          <a:xfrm>
            <a:off x="7108054" y="3116062"/>
            <a:ext cx="2207396" cy="639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04394B3-7D58-4527-8EFF-C85DD63C907B}"/>
              </a:ext>
            </a:extLst>
          </p:cNvPr>
          <p:cNvSpPr/>
          <p:nvPr/>
        </p:nvSpPr>
        <p:spPr>
          <a:xfrm>
            <a:off x="7108054" y="1841358"/>
            <a:ext cx="2207396" cy="639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0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ym typeface="Wingdings"/>
              </a:rPr>
              <a:t>Speciale regio in het computer geheugen</a:t>
            </a:r>
          </a:p>
          <a:p>
            <a:r>
              <a:rPr lang="nl-BE" dirty="0">
                <a:sym typeface="Wingdings"/>
              </a:rPr>
              <a:t>Tijdelijke variabelen van functies (ook de </a:t>
            </a:r>
            <a:r>
              <a:rPr lang="nl-BE" dirty="0" err="1">
                <a:sym typeface="Wingdings"/>
              </a:rPr>
              <a:t>main</a:t>
            </a:r>
            <a:r>
              <a:rPr lang="nl-BE" dirty="0">
                <a:sym typeface="Wingdings"/>
              </a:rPr>
              <a:t>) worden hier op </a:t>
            </a:r>
            <a:r>
              <a:rPr lang="nl-BE" dirty="0" err="1">
                <a:sym typeface="Wingdings"/>
              </a:rPr>
              <a:t>geslaan</a:t>
            </a:r>
            <a:endParaRPr lang="nl-BE" dirty="0">
              <a:sym typeface="Wingdings"/>
            </a:endParaRPr>
          </a:p>
          <a:p>
            <a:r>
              <a:rPr lang="nl-BE" dirty="0">
                <a:sym typeface="Wingdings"/>
              </a:rPr>
              <a:t>Globale variabelen in de </a:t>
            </a:r>
            <a:r>
              <a:rPr lang="nl-BE" dirty="0" err="1">
                <a:sym typeface="Wingdings"/>
              </a:rPr>
              <a:t>main</a:t>
            </a:r>
            <a:r>
              <a:rPr lang="nl-BE" dirty="0">
                <a:sym typeface="Wingdings"/>
              </a:rPr>
              <a:t>!</a:t>
            </a:r>
          </a:p>
          <a:p>
            <a:r>
              <a:rPr lang="nl-BE" dirty="0">
                <a:sym typeface="Wingdings"/>
              </a:rPr>
              <a:t>LIFO (Last In, First Out) </a:t>
            </a:r>
          </a:p>
          <a:p>
            <a:r>
              <a:rPr lang="nl-BE" dirty="0">
                <a:sym typeface="Wingdings"/>
              </a:rPr>
              <a:t>Gemanaged door de CPU</a:t>
            </a:r>
          </a:p>
          <a:p>
            <a:r>
              <a:rPr lang="nl-BE" dirty="0">
                <a:sym typeface="Wingdings"/>
              </a:rPr>
              <a:t>Iedere keer dat er een nieuwe variabele wordt </a:t>
            </a:r>
            <a:r>
              <a:rPr lang="nl-BE" b="1" dirty="0">
                <a:sym typeface="Wingdings"/>
              </a:rPr>
              <a:t>gedeclareerd</a:t>
            </a:r>
            <a:r>
              <a:rPr lang="nl-BE" dirty="0">
                <a:sym typeface="Wingdings"/>
              </a:rPr>
              <a:t> wordt deze variabele “</a:t>
            </a:r>
            <a:r>
              <a:rPr lang="nl-BE" b="1" dirty="0" err="1">
                <a:sym typeface="Wingdings"/>
              </a:rPr>
              <a:t>pushed</a:t>
            </a:r>
            <a:r>
              <a:rPr lang="nl-BE" i="1" dirty="0">
                <a:sym typeface="Wingdings"/>
              </a:rPr>
              <a:t> </a:t>
            </a:r>
            <a:r>
              <a:rPr lang="nl-BE" dirty="0" err="1">
                <a:sym typeface="Wingdings"/>
              </a:rPr>
              <a:t>into</a:t>
            </a:r>
            <a:r>
              <a:rPr lang="nl-BE" dirty="0">
                <a:sym typeface="Wingdings"/>
              </a:rPr>
              <a:t> </a:t>
            </a:r>
            <a:r>
              <a:rPr lang="nl-BE" dirty="0" err="1">
                <a:sym typeface="Wingdings"/>
              </a:rPr>
              <a:t>the</a:t>
            </a:r>
            <a:r>
              <a:rPr lang="nl-BE" dirty="0">
                <a:sym typeface="Wingdings"/>
              </a:rPr>
              <a:t> stack”</a:t>
            </a:r>
          </a:p>
          <a:p>
            <a:r>
              <a:rPr lang="nl-BE" dirty="0" err="1">
                <a:sym typeface="Wingdings"/>
              </a:rPr>
              <a:t>Function</a:t>
            </a:r>
            <a:r>
              <a:rPr lang="nl-BE" dirty="0">
                <a:sym typeface="Wingdings"/>
              </a:rPr>
              <a:t> return </a:t>
            </a:r>
            <a:r>
              <a:rPr lang="nl-BE" dirty="0">
                <a:sym typeface="Wingdings" panose="05000000000000000000" pitchFamily="2" charset="2"/>
              </a:rPr>
              <a:t> Stack clean up</a:t>
            </a:r>
            <a:endParaRPr lang="nl-BE" dirty="0">
              <a:sym typeface="Wingdings"/>
            </a:endParaRPr>
          </a:p>
          <a:p>
            <a:endParaRPr lang="nl-BE" dirty="0">
              <a:sym typeface="Wingdings"/>
            </a:endParaRPr>
          </a:p>
          <a:p>
            <a:endParaRPr lang="nl-BE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ym typeface="Wingdings"/>
              </a:rPr>
              <a:t>Automatisch gemanaged door de CPU</a:t>
            </a:r>
          </a:p>
          <a:p>
            <a:r>
              <a:rPr lang="nl-BE" dirty="0">
                <a:sym typeface="Wingdings"/>
              </a:rPr>
              <a:t>Zeer efficiënt en snel</a:t>
            </a:r>
          </a:p>
          <a:p>
            <a:r>
              <a:rPr lang="nl-BE" dirty="0">
                <a:sym typeface="Wingdings"/>
              </a:rPr>
              <a:t>Het stack geheugen is beperkt in grote (OS afhankelijk)</a:t>
            </a:r>
          </a:p>
          <a:p>
            <a:r>
              <a:rPr lang="nl-BE" dirty="0">
                <a:sym typeface="Wingdings"/>
              </a:rPr>
              <a:t>Stack Overflow</a:t>
            </a:r>
          </a:p>
          <a:p>
            <a:r>
              <a:rPr lang="nl-BE" dirty="0">
                <a:sym typeface="Wingdings"/>
              </a:rPr>
              <a:t>Call </a:t>
            </a:r>
            <a:r>
              <a:rPr lang="nl-BE" dirty="0" err="1">
                <a:sym typeface="Wingdings"/>
              </a:rPr>
              <a:t>by</a:t>
            </a:r>
            <a:r>
              <a:rPr lang="nl-BE" dirty="0">
                <a:sym typeface="Wingdings"/>
              </a:rPr>
              <a:t> </a:t>
            </a:r>
            <a:r>
              <a:rPr lang="nl-BE" dirty="0" err="1">
                <a:sym typeface="Wingdings"/>
              </a:rPr>
              <a:t>value</a:t>
            </a:r>
            <a:r>
              <a:rPr lang="nl-BE" dirty="0">
                <a:sym typeface="Wingdings"/>
              </a:rPr>
              <a:t> &lt;-&gt; Call </a:t>
            </a:r>
            <a:r>
              <a:rPr lang="nl-BE" dirty="0" err="1">
                <a:sym typeface="Wingdings"/>
              </a:rPr>
              <a:t>by</a:t>
            </a:r>
            <a:r>
              <a:rPr lang="nl-BE" dirty="0">
                <a:sym typeface="Wingdings"/>
              </a:rPr>
              <a:t> Reference</a:t>
            </a:r>
          </a:p>
          <a:p>
            <a:r>
              <a:rPr lang="nl-BE" dirty="0">
                <a:sym typeface="Wingdings"/>
              </a:rPr>
              <a:t>Opslaan in de stack “push”</a:t>
            </a:r>
          </a:p>
          <a:p>
            <a:r>
              <a:rPr lang="nl-BE" dirty="0">
                <a:sym typeface="Wingdings"/>
              </a:rPr>
              <a:t>Uit de Stack halen “pop”</a:t>
            </a:r>
          </a:p>
          <a:p>
            <a:endParaRPr lang="nl-BE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ym typeface="Wingdings"/>
              </a:rPr>
              <a:t>Niet gemanaged (dus ook niet door de CPU)</a:t>
            </a:r>
          </a:p>
          <a:p>
            <a:r>
              <a:rPr lang="nl-BE" dirty="0">
                <a:sym typeface="Wingdings"/>
              </a:rPr>
              <a:t>Free-</a:t>
            </a:r>
            <a:r>
              <a:rPr lang="nl-BE" dirty="0" err="1">
                <a:sym typeface="Wingdings"/>
              </a:rPr>
              <a:t>floating</a:t>
            </a:r>
            <a:r>
              <a:rPr lang="nl-BE" dirty="0">
                <a:sym typeface="Wingdings"/>
              </a:rPr>
              <a:t> geheugen</a:t>
            </a:r>
          </a:p>
          <a:p>
            <a:r>
              <a:rPr lang="nl-BE" dirty="0">
                <a:sym typeface="Wingdings"/>
              </a:rPr>
              <a:t>Altijd groter dan de stack</a:t>
            </a:r>
          </a:p>
          <a:p>
            <a:r>
              <a:rPr lang="nl-BE" dirty="0">
                <a:sym typeface="Wingdings"/>
              </a:rPr>
              <a:t>De grote van de </a:t>
            </a:r>
            <a:r>
              <a:rPr lang="nl-BE" dirty="0" err="1">
                <a:sym typeface="Wingdings"/>
              </a:rPr>
              <a:t>Heap</a:t>
            </a:r>
            <a:r>
              <a:rPr lang="nl-BE" dirty="0">
                <a:sym typeface="Wingdings"/>
              </a:rPr>
              <a:t> is systeem afhankelijk (ram)</a:t>
            </a:r>
          </a:p>
          <a:p>
            <a:r>
              <a:rPr lang="nl-BE" dirty="0">
                <a:sym typeface="Wingdings"/>
              </a:rPr>
              <a:t>Toegang tot dit geheugen via:</a:t>
            </a:r>
            <a:br>
              <a:rPr lang="nl-BE" dirty="0">
                <a:sym typeface="Wingdings"/>
              </a:rPr>
            </a:br>
            <a:r>
              <a:rPr lang="nl-BE" dirty="0">
                <a:sym typeface="Wingdings"/>
              </a:rPr>
              <a:t>malloc() calloc() realloc() free()</a:t>
            </a:r>
          </a:p>
          <a:p>
            <a:r>
              <a:rPr lang="nl-BE" dirty="0">
                <a:sym typeface="Wingdings"/>
              </a:rPr>
              <a:t>Vergeten “free()” te doen = memory </a:t>
            </a:r>
            <a:r>
              <a:rPr lang="nl-BE" dirty="0" err="1">
                <a:sym typeface="Wingdings"/>
              </a:rPr>
              <a:t>leak</a:t>
            </a:r>
            <a:endParaRPr lang="nl-BE" dirty="0">
              <a:sym typeface="Wingdings"/>
            </a:endParaRPr>
          </a:p>
          <a:p>
            <a:r>
              <a:rPr lang="nl-BE" dirty="0" err="1">
                <a:sym typeface="Wingdings"/>
              </a:rPr>
              <a:t>Heap</a:t>
            </a:r>
            <a:r>
              <a:rPr lang="nl-BE" dirty="0">
                <a:sym typeface="Wingdings"/>
              </a:rPr>
              <a:t> variabelen waar ook gemaakt hebben een </a:t>
            </a:r>
            <a:r>
              <a:rPr lang="nl-BE" dirty="0" err="1">
                <a:sym typeface="Wingdings"/>
              </a:rPr>
              <a:t>global</a:t>
            </a:r>
            <a:r>
              <a:rPr lang="nl-BE" dirty="0">
                <a:sym typeface="Wingdings"/>
              </a:rPr>
              <a:t> scope</a:t>
            </a:r>
          </a:p>
          <a:p>
            <a:endParaRPr lang="nl-BE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sym typeface="Wingdings"/>
              </a:rPr>
              <a:t>void</a:t>
            </a:r>
            <a:r>
              <a:rPr lang="fr-FR" dirty="0">
                <a:sym typeface="Wingdings"/>
              </a:rPr>
              <a:t> *</a:t>
            </a:r>
            <a:r>
              <a:rPr lang="fr-FR" dirty="0" err="1">
                <a:sym typeface="Wingdings"/>
              </a:rPr>
              <a:t>ptr</a:t>
            </a:r>
            <a:r>
              <a:rPr lang="fr-FR" dirty="0">
                <a:sym typeface="Wingdings"/>
              </a:rPr>
              <a:t>;</a:t>
            </a:r>
          </a:p>
          <a:p>
            <a:r>
              <a:rPr lang="nl-BE" sz="2800" dirty="0">
                <a:sym typeface="Wingdings"/>
              </a:rPr>
              <a:t>geen</a:t>
            </a:r>
            <a:r>
              <a:rPr lang="fr-FR" sz="2800" dirty="0">
                <a:sym typeface="Wingdings"/>
              </a:rPr>
              <a:t> data type </a:t>
            </a:r>
            <a:r>
              <a:rPr lang="nl-BE" sz="2800" dirty="0">
                <a:sym typeface="Wingdings"/>
              </a:rPr>
              <a:t>associatie</a:t>
            </a:r>
          </a:p>
          <a:p>
            <a:r>
              <a:rPr lang="nl-BE" sz="2800" dirty="0">
                <a:sym typeface="Wingdings"/>
              </a:rPr>
              <a:t>Kan een adres bevatten van eender welk data type</a:t>
            </a:r>
          </a:p>
          <a:p>
            <a:r>
              <a:rPr lang="nl-BE" sz="2800" dirty="0">
                <a:sym typeface="Wingdings"/>
              </a:rPr>
              <a:t>Typecasting nodig bij dereferencing: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4" y="3761806"/>
            <a:ext cx="2717800" cy="20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6285" y="3771285"/>
            <a:ext cx="5371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err="1"/>
              <a:t>gcc</a:t>
            </a:r>
            <a:r>
              <a:rPr lang="en-US" sz="1600" dirty="0"/>
              <a:t> -Wall -o 4CP2S8 4_CP2_s8.c </a:t>
            </a:r>
          </a:p>
          <a:p>
            <a:r>
              <a:rPr lang="en-US" sz="1600" dirty="0"/>
              <a:t>4_CP2_s8.c:7:18: error: argument type 'void' is incomplete</a:t>
            </a:r>
          </a:p>
          <a:p>
            <a:r>
              <a:rPr lang="mr-IN" sz="1600" dirty="0"/>
              <a:t>    printf("%d", *ptr);</a:t>
            </a:r>
          </a:p>
          <a:p>
            <a:r>
              <a:rPr lang="mr-IN" sz="1600" dirty="0"/>
              <a:t>                 ^</a:t>
            </a:r>
          </a:p>
          <a:p>
            <a:r>
              <a:rPr lang="en-US" sz="1600" dirty="0"/>
              <a:t>1 error generated.</a:t>
            </a:r>
          </a:p>
        </p:txBody>
      </p:sp>
    </p:spTree>
    <p:extLst>
      <p:ext uri="{BB962C8B-B14F-4D97-AF65-F5344CB8AC3E}">
        <p14:creationId xmlns:p14="http://schemas.microsoft.com/office/powerpoint/2010/main" val="139453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ym typeface="Wingdings"/>
              </a:rPr>
              <a:t>Type casting </a:t>
            </a:r>
            <a:r>
              <a:rPr lang="fr-FR" dirty="0" err="1">
                <a:sym typeface="Wingdings"/>
              </a:rPr>
              <a:t>needed</a:t>
            </a:r>
            <a:r>
              <a:rPr lang="fr-FR" dirty="0">
                <a:sym typeface="Wingdings"/>
              </a:rPr>
              <a:t>:</a:t>
            </a: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>
                <a:sym typeface="Wingdings"/>
              </a:rPr>
              <a:t>*</a:t>
            </a:r>
            <a:r>
              <a:rPr lang="fr-FR" dirty="0" err="1">
                <a:sym typeface="Wingdings"/>
              </a:rPr>
              <a:t>ptr</a:t>
            </a:r>
            <a:r>
              <a:rPr lang="fr-FR" dirty="0">
                <a:sym typeface="Wingdings"/>
              </a:rPr>
              <a:t>  type: </a:t>
            </a:r>
            <a:r>
              <a:rPr lang="fr-FR" dirty="0" err="1">
                <a:sym typeface="Wingdings"/>
              </a:rPr>
              <a:t>void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>
                <a:sym typeface="Wingdings"/>
              </a:rPr>
              <a:t>*(</a:t>
            </a:r>
            <a:r>
              <a:rPr lang="fr-FR" dirty="0" err="1">
                <a:sym typeface="Wingdings"/>
              </a:rPr>
              <a:t>int</a:t>
            </a:r>
            <a:r>
              <a:rPr lang="fr-FR" dirty="0">
                <a:sym typeface="Wingdings"/>
              </a:rPr>
              <a:t> *)</a:t>
            </a:r>
            <a:r>
              <a:rPr lang="fr-FR" dirty="0" err="1">
                <a:sym typeface="Wingdings"/>
              </a:rPr>
              <a:t>ptr</a:t>
            </a:r>
            <a:r>
              <a:rPr lang="fr-FR" dirty="0">
                <a:sym typeface="Wingdings"/>
              </a:rPr>
              <a:t>  type </a:t>
            </a:r>
            <a:r>
              <a:rPr lang="fr-FR" dirty="0" err="1">
                <a:sym typeface="Wingdings"/>
              </a:rPr>
              <a:t>casted</a:t>
            </a:r>
            <a:r>
              <a:rPr lang="fr-FR" dirty="0">
                <a:sym typeface="Wingdings"/>
              </a:rPr>
              <a:t> to </a:t>
            </a:r>
            <a:r>
              <a:rPr lang="fr-FR" dirty="0" err="1">
                <a:sym typeface="Wingdings"/>
              </a:rPr>
              <a:t>int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40" y="2298700"/>
            <a:ext cx="37465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05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8699</TotalTime>
  <Words>801</Words>
  <Application>Microsoft Office PowerPoint</Application>
  <PresentationFormat>Breedbeeld</PresentationFormat>
  <Paragraphs>141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</vt:lpstr>
      <vt:lpstr>Powerpoint</vt:lpstr>
      <vt:lpstr>C Programmeren 2</vt:lpstr>
      <vt:lpstr>Doelstelling</vt:lpstr>
      <vt:lpstr>inhoud</vt:lpstr>
      <vt:lpstr>Memory</vt:lpstr>
      <vt:lpstr>Stack Memory</vt:lpstr>
      <vt:lpstr>Stack Memory</vt:lpstr>
      <vt:lpstr>Heap Memory</vt:lpstr>
      <vt:lpstr>The Void Pointer</vt:lpstr>
      <vt:lpstr>The Void Pointer</vt:lpstr>
      <vt:lpstr>Dynamic Memory Allocation: malloc</vt:lpstr>
      <vt:lpstr>Dynamic Memory Allocation: malloc</vt:lpstr>
      <vt:lpstr>Dynamic Memory Allocation: malloc</vt:lpstr>
      <vt:lpstr>Dynamic Memory Allocation: free</vt:lpstr>
      <vt:lpstr>Dynamic Memory Allocation: free</vt:lpstr>
      <vt:lpstr>Dynamic Memory Allocation: calloc</vt:lpstr>
      <vt:lpstr>Dynamic Memory Allocation: calloc</vt:lpstr>
      <vt:lpstr>Dynamic Memory Allocation realloc</vt:lpstr>
      <vt:lpstr>Dynamic Memory Allocation: realloc</vt:lpstr>
      <vt:lpstr>Dynamic Memory Allocation</vt:lpstr>
      <vt:lpstr>Dynamic Memory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Bart Stukken</cp:lastModifiedBy>
  <cp:revision>366</cp:revision>
  <dcterms:created xsi:type="dcterms:W3CDTF">2017-10-04T09:09:59Z</dcterms:created>
  <dcterms:modified xsi:type="dcterms:W3CDTF">2020-03-12T08:55:44Z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2020-03-12T08:55:43.6153925Z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5d62e13c-7747-4e42-a43a-d0708abe3b6b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