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89" r:id="rId4"/>
    <p:sldId id="292" r:id="rId5"/>
    <p:sldId id="291" r:id="rId6"/>
    <p:sldId id="294" r:id="rId7"/>
    <p:sldId id="295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8" autoAdjust="0"/>
    <p:restoredTop sz="94677"/>
  </p:normalViewPr>
  <p:slideViewPr>
    <p:cSldViewPr snapToGrid="0" snapToObjects="1">
      <p:cViewPr varScale="1">
        <p:scale>
          <a:sx n="104" d="100"/>
          <a:sy n="104" d="100"/>
        </p:scale>
        <p:origin x="126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Gilissen" userId="2ec6003d-9598-45e8-91e2-64dcdb4a174f" providerId="ADAL" clId="{21DA781A-58AE-0246-8908-CE13AEF5E770}"/>
    <pc:docChg chg="modSld">
      <pc:chgData name="Koen Gilissen" userId="2ec6003d-9598-45e8-91e2-64dcdb4a174f" providerId="ADAL" clId="{21DA781A-58AE-0246-8908-CE13AEF5E770}" dt="2019-04-03T13:02:06.281" v="5" actId="20577"/>
      <pc:docMkLst>
        <pc:docMk/>
      </pc:docMkLst>
      <pc:sldChg chg="modSp">
        <pc:chgData name="Koen Gilissen" userId="2ec6003d-9598-45e8-91e2-64dcdb4a174f" providerId="ADAL" clId="{21DA781A-58AE-0246-8908-CE13AEF5E770}" dt="2019-04-03T13:00:38.133" v="0" actId="20577"/>
        <pc:sldMkLst>
          <pc:docMk/>
          <pc:sldMk cId="3342533686" sldId="294"/>
        </pc:sldMkLst>
        <pc:spChg chg="mod">
          <ac:chgData name="Koen Gilissen" userId="2ec6003d-9598-45e8-91e2-64dcdb4a174f" providerId="ADAL" clId="{21DA781A-58AE-0246-8908-CE13AEF5E770}" dt="2019-04-03T13:00:38.133" v="0" actId="20577"/>
          <ac:spMkLst>
            <pc:docMk/>
            <pc:sldMk cId="3342533686" sldId="294"/>
            <ac:spMk id="3" creationId="{00000000-0000-0000-0000-000000000000}"/>
          </ac:spMkLst>
        </pc:spChg>
      </pc:sldChg>
      <pc:sldChg chg="modSp">
        <pc:chgData name="Koen Gilissen" userId="2ec6003d-9598-45e8-91e2-64dcdb4a174f" providerId="ADAL" clId="{21DA781A-58AE-0246-8908-CE13AEF5E770}" dt="2019-04-03T13:00:56.892" v="1" actId="20577"/>
        <pc:sldMkLst>
          <pc:docMk/>
          <pc:sldMk cId="2567113175" sldId="295"/>
        </pc:sldMkLst>
        <pc:spChg chg="mod">
          <ac:chgData name="Koen Gilissen" userId="2ec6003d-9598-45e8-91e2-64dcdb4a174f" providerId="ADAL" clId="{21DA781A-58AE-0246-8908-CE13AEF5E770}" dt="2019-04-03T13:00:56.892" v="1" actId="20577"/>
          <ac:spMkLst>
            <pc:docMk/>
            <pc:sldMk cId="2567113175" sldId="295"/>
            <ac:spMk id="3" creationId="{00000000-0000-0000-0000-000000000000}"/>
          </ac:spMkLst>
        </pc:spChg>
      </pc:sldChg>
      <pc:sldChg chg="modSp">
        <pc:chgData name="Koen Gilissen" userId="2ec6003d-9598-45e8-91e2-64dcdb4a174f" providerId="ADAL" clId="{21DA781A-58AE-0246-8908-CE13AEF5E770}" dt="2019-04-03T13:02:06.281" v="5" actId="20577"/>
        <pc:sldMkLst>
          <pc:docMk/>
          <pc:sldMk cId="2981815829" sldId="301"/>
        </pc:sldMkLst>
        <pc:spChg chg="mod">
          <ac:chgData name="Koen Gilissen" userId="2ec6003d-9598-45e8-91e2-64dcdb4a174f" providerId="ADAL" clId="{21DA781A-58AE-0246-8908-CE13AEF5E770}" dt="2019-04-03T13:02:06.281" v="5" actId="20577"/>
          <ac:spMkLst>
            <pc:docMk/>
            <pc:sldMk cId="2981815829" sldId="301"/>
            <ac:spMk id="3" creationId="{00000000-0000-0000-0000-000000000000}"/>
          </ac:spMkLst>
        </pc:spChg>
      </pc:sldChg>
    </pc:docChg>
  </pc:docChgLst>
  <pc:docChgLst>
    <pc:chgData name="Koen Gilissen" userId="2ec6003d-9598-45e8-91e2-64dcdb4a174f" providerId="ADAL" clId="{DC3BD87E-7DB0-44D6-BB8D-85B26CC5A506}"/>
  </pc:docChgLst>
  <pc:docChgLst>
    <pc:chgData name="Koen Gilissen" userId="2ec6003d-9598-45e8-91e2-64dcdb4a174f" providerId="ADAL" clId="{E4495653-AAA6-4097-BCEA-38F5EA7BFCD3}"/>
  </pc:docChgLst>
  <pc:docChgLst>
    <pc:chgData name="Koen Gilissen" userId="2ec6003d-9598-45e8-91e2-64dcdb4a174f" providerId="ADAL" clId="{35B5557A-A338-4A2A-B09D-41BDEB66FDDD}"/>
    <pc:docChg chg="custSel modSld modMainMaster">
      <pc:chgData name="Koen Gilissen" userId="2ec6003d-9598-45e8-91e2-64dcdb4a174f" providerId="ADAL" clId="{35B5557A-A338-4A2A-B09D-41BDEB66FDDD}" dt="2019-01-25T14:32:33.129" v="24" actId="478"/>
      <pc:docMkLst>
        <pc:docMk/>
      </pc:docMkLst>
      <pc:sldChg chg="delSp modSp">
        <pc:chgData name="Koen Gilissen" userId="2ec6003d-9598-45e8-91e2-64dcdb4a174f" providerId="ADAL" clId="{35B5557A-A338-4A2A-B09D-41BDEB66FDDD}" dt="2019-01-25T14:27:39.728" v="2" actId="478"/>
        <pc:sldMkLst>
          <pc:docMk/>
          <pc:sldMk cId="1595096993" sldId="257"/>
        </pc:sldMkLst>
        <pc:spChg chg="mod">
          <ac:chgData name="Koen Gilissen" userId="2ec6003d-9598-45e8-91e2-64dcdb4a174f" providerId="ADAL" clId="{35B5557A-A338-4A2A-B09D-41BDEB66FDDD}" dt="2019-01-25T14:27:13.637" v="0"/>
          <ac:spMkLst>
            <pc:docMk/>
            <pc:sldMk cId="1595096993" sldId="257"/>
            <ac:spMk id="3" creationId="{00000000-0000-0000-0000-000000000000}"/>
          </ac:spMkLst>
        </pc:spChg>
        <pc:picChg chg="del mod">
          <ac:chgData name="Koen Gilissen" userId="2ec6003d-9598-45e8-91e2-64dcdb4a174f" providerId="ADAL" clId="{35B5557A-A338-4A2A-B09D-41BDEB66FDDD}" dt="2019-01-25T14:27:39.728" v="2" actId="478"/>
          <ac:picMkLst>
            <pc:docMk/>
            <pc:sldMk cId="1595096993" sldId="257"/>
            <ac:picMk id="7" creationId="{00000000-0000-0000-0000-000000000000}"/>
          </ac:picMkLst>
        </pc:picChg>
      </pc:sldChg>
      <pc:sldChg chg="delSp modSp">
        <pc:chgData name="Koen Gilissen" userId="2ec6003d-9598-45e8-91e2-64dcdb4a174f" providerId="ADAL" clId="{35B5557A-A338-4A2A-B09D-41BDEB66FDDD}" dt="2019-01-25T14:27:55.525" v="4" actId="478"/>
        <pc:sldMkLst>
          <pc:docMk/>
          <pc:sldMk cId="4225088537" sldId="291"/>
        </pc:sldMkLst>
        <pc:picChg chg="del mod">
          <ac:chgData name="Koen Gilissen" userId="2ec6003d-9598-45e8-91e2-64dcdb4a174f" providerId="ADAL" clId="{35B5557A-A338-4A2A-B09D-41BDEB66FDDD}" dt="2019-01-25T14:27:55.525" v="4" actId="478"/>
          <ac:picMkLst>
            <pc:docMk/>
            <pc:sldMk cId="4225088537" sldId="291"/>
            <ac:picMk id="5" creationId="{00000000-0000-0000-0000-000000000000}"/>
          </ac:picMkLst>
        </pc:picChg>
        <pc:picChg chg="mod">
          <ac:chgData name="Koen Gilissen" userId="2ec6003d-9598-45e8-91e2-64dcdb4a174f" providerId="ADAL" clId="{35B5557A-A338-4A2A-B09D-41BDEB66FDDD}" dt="2019-01-25T14:27:13.637" v="0"/>
          <ac:picMkLst>
            <pc:docMk/>
            <pc:sldMk cId="4225088537" sldId="291"/>
            <ac:picMk id="11" creationId="{2B5C6874-3641-4D52-9AF8-CAEFB5E5C9C5}"/>
          </ac:picMkLst>
        </pc:picChg>
      </pc:sldChg>
      <pc:sldChg chg="delSp modSp">
        <pc:chgData name="Koen Gilissen" userId="2ec6003d-9598-45e8-91e2-64dcdb4a174f" providerId="ADAL" clId="{35B5557A-A338-4A2A-B09D-41BDEB66FDDD}" dt="2019-01-25T14:27:49.742" v="3" actId="478"/>
        <pc:sldMkLst>
          <pc:docMk/>
          <pc:sldMk cId="2183327087" sldId="292"/>
        </pc:sldMkLst>
        <pc:spChg chg="mod">
          <ac:chgData name="Koen Gilissen" userId="2ec6003d-9598-45e8-91e2-64dcdb4a174f" providerId="ADAL" clId="{35B5557A-A338-4A2A-B09D-41BDEB66FDDD}" dt="2019-01-25T14:27:13.637" v="0"/>
          <ac:spMkLst>
            <pc:docMk/>
            <pc:sldMk cId="2183327087" sldId="292"/>
            <ac:spMk id="7" creationId="{39354685-16F2-4D7A-8EEA-255825BB911F}"/>
          </ac:spMkLst>
        </pc:spChg>
        <pc:spChg chg="mod">
          <ac:chgData name="Koen Gilissen" userId="2ec6003d-9598-45e8-91e2-64dcdb4a174f" providerId="ADAL" clId="{35B5557A-A338-4A2A-B09D-41BDEB66FDDD}" dt="2019-01-25T14:27:13.637" v="0"/>
          <ac:spMkLst>
            <pc:docMk/>
            <pc:sldMk cId="2183327087" sldId="292"/>
            <ac:spMk id="9" creationId="{ECA35517-32EA-4038-8E46-6731925D28C0}"/>
          </ac:spMkLst>
        </pc:spChg>
        <pc:graphicFrameChg chg="mod">
          <ac:chgData name="Koen Gilissen" userId="2ec6003d-9598-45e8-91e2-64dcdb4a174f" providerId="ADAL" clId="{35B5557A-A338-4A2A-B09D-41BDEB66FDDD}" dt="2019-01-25T14:27:13.637" v="0"/>
          <ac:graphicFrameMkLst>
            <pc:docMk/>
            <pc:sldMk cId="2183327087" sldId="292"/>
            <ac:graphicFrameMk id="6" creationId="{77BF2B49-3BA6-4D59-BDCE-25ACC0C3AE8B}"/>
          </ac:graphicFrameMkLst>
        </pc:graphicFrameChg>
        <pc:picChg chg="del mod">
          <ac:chgData name="Koen Gilissen" userId="2ec6003d-9598-45e8-91e2-64dcdb4a174f" providerId="ADAL" clId="{35B5557A-A338-4A2A-B09D-41BDEB66FDDD}" dt="2019-01-25T14:27:49.742" v="3" actId="478"/>
          <ac:picMkLst>
            <pc:docMk/>
            <pc:sldMk cId="2183327087" sldId="292"/>
            <ac:picMk id="5" creationId="{00000000-0000-0000-0000-000000000000}"/>
          </ac:picMkLst>
        </pc:picChg>
        <pc:picChg chg="mod">
          <ac:chgData name="Koen Gilissen" userId="2ec6003d-9598-45e8-91e2-64dcdb4a174f" providerId="ADAL" clId="{35B5557A-A338-4A2A-B09D-41BDEB66FDDD}" dt="2019-01-25T14:27:13.637" v="0"/>
          <ac:picMkLst>
            <pc:docMk/>
            <pc:sldMk cId="2183327087" sldId="292"/>
            <ac:picMk id="10" creationId="{800C4F4A-9B5C-4A44-BA90-F7FC6560442B}"/>
          </ac:picMkLst>
        </pc:picChg>
        <pc:picChg chg="mod">
          <ac:chgData name="Koen Gilissen" userId="2ec6003d-9598-45e8-91e2-64dcdb4a174f" providerId="ADAL" clId="{35B5557A-A338-4A2A-B09D-41BDEB66FDDD}" dt="2019-01-25T14:27:13.637" v="0"/>
          <ac:picMkLst>
            <pc:docMk/>
            <pc:sldMk cId="2183327087" sldId="292"/>
            <ac:picMk id="11" creationId="{E293A132-4B70-481D-B2C8-2221FDBB8152}"/>
          </ac:picMkLst>
        </pc:picChg>
        <pc:picChg chg="mod">
          <ac:chgData name="Koen Gilissen" userId="2ec6003d-9598-45e8-91e2-64dcdb4a174f" providerId="ADAL" clId="{35B5557A-A338-4A2A-B09D-41BDEB66FDDD}" dt="2019-01-25T14:27:13.637" v="0"/>
          <ac:picMkLst>
            <pc:docMk/>
            <pc:sldMk cId="2183327087" sldId="292"/>
            <ac:picMk id="1026" creationId="{879E05E1-2770-4F37-ABB0-CA66170D24BE}"/>
          </ac:picMkLst>
        </pc:picChg>
      </pc:sldChg>
      <pc:sldChg chg="delSp modSp">
        <pc:chgData name="Koen Gilissen" userId="2ec6003d-9598-45e8-91e2-64dcdb4a174f" providerId="ADAL" clId="{35B5557A-A338-4A2A-B09D-41BDEB66FDDD}" dt="2019-01-25T14:27:57.705" v="5" actId="478"/>
        <pc:sldMkLst>
          <pc:docMk/>
          <pc:sldMk cId="3342533686" sldId="294"/>
        </pc:sldMkLst>
        <pc:picChg chg="del mod">
          <ac:chgData name="Koen Gilissen" userId="2ec6003d-9598-45e8-91e2-64dcdb4a174f" providerId="ADAL" clId="{35B5557A-A338-4A2A-B09D-41BDEB66FDDD}" dt="2019-01-25T14:27:57.705" v="5" actId="478"/>
          <ac:picMkLst>
            <pc:docMk/>
            <pc:sldMk cId="3342533686" sldId="294"/>
            <ac:picMk id="5" creationId="{00000000-0000-0000-0000-000000000000}"/>
          </ac:picMkLst>
        </pc:picChg>
      </pc:sldChg>
      <pc:sldChg chg="addSp delSp modSp">
        <pc:chgData name="Koen Gilissen" userId="2ec6003d-9598-45e8-91e2-64dcdb4a174f" providerId="ADAL" clId="{35B5557A-A338-4A2A-B09D-41BDEB66FDDD}" dt="2019-01-25T14:31:24.122" v="11" actId="1076"/>
        <pc:sldMkLst>
          <pc:docMk/>
          <pc:sldMk cId="2567113175" sldId="295"/>
        </pc:sldMkLst>
        <pc:spChg chg="del mod">
          <ac:chgData name="Koen Gilissen" userId="2ec6003d-9598-45e8-91e2-64dcdb4a174f" providerId="ADAL" clId="{35B5557A-A338-4A2A-B09D-41BDEB66FDDD}" dt="2019-01-25T14:28:09.342" v="8" actId="478"/>
          <ac:spMkLst>
            <pc:docMk/>
            <pc:sldMk cId="2567113175" sldId="295"/>
            <ac:spMk id="6" creationId="{96BB3EE1-B9F9-4535-9CAC-DF34C070FC1A}"/>
          </ac:spMkLst>
        </pc:spChg>
        <pc:picChg chg="del mod">
          <ac:chgData name="Koen Gilissen" userId="2ec6003d-9598-45e8-91e2-64dcdb4a174f" providerId="ADAL" clId="{35B5557A-A338-4A2A-B09D-41BDEB66FDDD}" dt="2019-01-25T14:28:06.389" v="6" actId="478"/>
          <ac:picMkLst>
            <pc:docMk/>
            <pc:sldMk cId="2567113175" sldId="295"/>
            <ac:picMk id="5" creationId="{00000000-0000-0000-0000-000000000000}"/>
          </ac:picMkLst>
        </pc:picChg>
        <pc:picChg chg="add mod">
          <ac:chgData name="Koen Gilissen" userId="2ec6003d-9598-45e8-91e2-64dcdb4a174f" providerId="ADAL" clId="{35B5557A-A338-4A2A-B09D-41BDEB66FDDD}" dt="2019-01-25T14:31:24.122" v="11" actId="1076"/>
          <ac:picMkLst>
            <pc:docMk/>
            <pc:sldMk cId="2567113175" sldId="295"/>
            <ac:picMk id="7" creationId="{F403DE7E-7E50-4DBB-8213-EEA6FEF6482F}"/>
          </ac:picMkLst>
        </pc:picChg>
        <pc:picChg chg="del mod">
          <ac:chgData name="Koen Gilissen" userId="2ec6003d-9598-45e8-91e2-64dcdb4a174f" providerId="ADAL" clId="{35B5557A-A338-4A2A-B09D-41BDEB66FDDD}" dt="2019-01-25T14:28:07.311" v="7" actId="478"/>
          <ac:picMkLst>
            <pc:docMk/>
            <pc:sldMk cId="2567113175" sldId="295"/>
            <ac:picMk id="2050" creationId="{4B76FA04-BFBF-4C64-ABAC-64CAAD4E66B9}"/>
          </ac:picMkLst>
        </pc:picChg>
      </pc:sldChg>
      <pc:sldChg chg="delSp modSp">
        <pc:chgData name="Koen Gilissen" userId="2ec6003d-9598-45e8-91e2-64dcdb4a174f" providerId="ADAL" clId="{35B5557A-A338-4A2A-B09D-41BDEB66FDDD}" dt="2019-01-25T14:32:30.575" v="23" actId="478"/>
        <pc:sldMkLst>
          <pc:docMk/>
          <pc:sldMk cId="3456693996" sldId="296"/>
        </pc:sldMkLst>
        <pc:picChg chg="del mod">
          <ac:chgData name="Koen Gilissen" userId="2ec6003d-9598-45e8-91e2-64dcdb4a174f" providerId="ADAL" clId="{35B5557A-A338-4A2A-B09D-41BDEB66FDDD}" dt="2019-01-25T14:32:30.575" v="23" actId="478"/>
          <ac:picMkLst>
            <pc:docMk/>
            <pc:sldMk cId="3456693996" sldId="296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5B5557A-A338-4A2A-B09D-41BDEB66FDDD}" dt="2019-01-25T14:32:33.129" v="24" actId="478"/>
        <pc:sldMkLst>
          <pc:docMk/>
          <pc:sldMk cId="4060154125" sldId="297"/>
        </pc:sldMkLst>
        <pc:picChg chg="del mod">
          <ac:chgData name="Koen Gilissen" userId="2ec6003d-9598-45e8-91e2-64dcdb4a174f" providerId="ADAL" clId="{35B5557A-A338-4A2A-B09D-41BDEB66FDDD}" dt="2019-01-25T14:32:33.129" v="24" actId="478"/>
          <ac:picMkLst>
            <pc:docMk/>
            <pc:sldMk cId="4060154125" sldId="297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5B5557A-A338-4A2A-B09D-41BDEB66FDDD}" dt="2019-01-25T14:31:34.704" v="12" actId="478"/>
        <pc:sldMkLst>
          <pc:docMk/>
          <pc:sldMk cId="1519861313" sldId="299"/>
        </pc:sldMkLst>
        <pc:spChg chg="mod">
          <ac:chgData name="Koen Gilissen" userId="2ec6003d-9598-45e8-91e2-64dcdb4a174f" providerId="ADAL" clId="{35B5557A-A338-4A2A-B09D-41BDEB66FDDD}" dt="2019-01-25T14:27:36.976" v="1" actId="27636"/>
          <ac:spMkLst>
            <pc:docMk/>
            <pc:sldMk cId="1519861313" sldId="299"/>
            <ac:spMk id="3" creationId="{00000000-0000-0000-0000-000000000000}"/>
          </ac:spMkLst>
        </pc:spChg>
        <pc:picChg chg="del mod">
          <ac:chgData name="Koen Gilissen" userId="2ec6003d-9598-45e8-91e2-64dcdb4a174f" providerId="ADAL" clId="{35B5557A-A338-4A2A-B09D-41BDEB66FDDD}" dt="2019-01-25T14:31:34.704" v="12" actId="478"/>
          <ac:picMkLst>
            <pc:docMk/>
            <pc:sldMk cId="1519861313" sldId="299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5B5557A-A338-4A2A-B09D-41BDEB66FDDD}" dt="2019-01-25T14:31:37.232" v="13" actId="478"/>
        <pc:sldMkLst>
          <pc:docMk/>
          <pc:sldMk cId="81111212" sldId="300"/>
        </pc:sldMkLst>
        <pc:picChg chg="del mod">
          <ac:chgData name="Koen Gilissen" userId="2ec6003d-9598-45e8-91e2-64dcdb4a174f" providerId="ADAL" clId="{35B5557A-A338-4A2A-B09D-41BDEB66FDDD}" dt="2019-01-25T14:31:37.232" v="13" actId="478"/>
          <ac:picMkLst>
            <pc:docMk/>
            <pc:sldMk cId="81111212" sldId="300"/>
            <ac:picMk id="5" creationId="{00000000-0000-0000-0000-000000000000}"/>
          </ac:picMkLst>
        </pc:picChg>
        <pc:picChg chg="mod">
          <ac:chgData name="Koen Gilissen" userId="2ec6003d-9598-45e8-91e2-64dcdb4a174f" providerId="ADAL" clId="{35B5557A-A338-4A2A-B09D-41BDEB66FDDD}" dt="2019-01-25T14:27:13.637" v="0"/>
          <ac:picMkLst>
            <pc:docMk/>
            <pc:sldMk cId="81111212" sldId="300"/>
            <ac:picMk id="7" creationId="{A4904188-461D-45A2-B69E-F1796FB6ACE8}"/>
          </ac:picMkLst>
        </pc:picChg>
      </pc:sldChg>
      <pc:sldChg chg="delSp modSp">
        <pc:chgData name="Koen Gilissen" userId="2ec6003d-9598-45e8-91e2-64dcdb4a174f" providerId="ADAL" clId="{35B5557A-A338-4A2A-B09D-41BDEB66FDDD}" dt="2019-01-25T14:31:46.926" v="14" actId="478"/>
        <pc:sldMkLst>
          <pc:docMk/>
          <pc:sldMk cId="2981815829" sldId="301"/>
        </pc:sldMkLst>
        <pc:picChg chg="del mod">
          <ac:chgData name="Koen Gilissen" userId="2ec6003d-9598-45e8-91e2-64dcdb4a174f" providerId="ADAL" clId="{35B5557A-A338-4A2A-B09D-41BDEB66FDDD}" dt="2019-01-25T14:31:46.926" v="14" actId="478"/>
          <ac:picMkLst>
            <pc:docMk/>
            <pc:sldMk cId="2981815829" sldId="301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5B5557A-A338-4A2A-B09D-41BDEB66FDDD}" dt="2019-01-25T14:31:57.368" v="16" actId="14100"/>
        <pc:sldMkLst>
          <pc:docMk/>
          <pc:sldMk cId="2402275106" sldId="302"/>
        </pc:sldMkLst>
        <pc:spChg chg="mod">
          <ac:chgData name="Koen Gilissen" userId="2ec6003d-9598-45e8-91e2-64dcdb4a174f" providerId="ADAL" clId="{35B5557A-A338-4A2A-B09D-41BDEB66FDDD}" dt="2019-01-25T14:27:13.637" v="0"/>
          <ac:spMkLst>
            <pc:docMk/>
            <pc:sldMk cId="2402275106" sldId="302"/>
            <ac:spMk id="8" creationId="{AE49D2BA-D4BF-476E-A672-A76E59A8FDD9}"/>
          </ac:spMkLst>
        </pc:spChg>
        <pc:picChg chg="del mod">
          <ac:chgData name="Koen Gilissen" userId="2ec6003d-9598-45e8-91e2-64dcdb4a174f" providerId="ADAL" clId="{35B5557A-A338-4A2A-B09D-41BDEB66FDDD}" dt="2019-01-25T14:31:51.534" v="15" actId="478"/>
          <ac:picMkLst>
            <pc:docMk/>
            <pc:sldMk cId="2402275106" sldId="302"/>
            <ac:picMk id="5" creationId="{00000000-0000-0000-0000-000000000000}"/>
          </ac:picMkLst>
        </pc:picChg>
        <pc:picChg chg="mod">
          <ac:chgData name="Koen Gilissen" userId="2ec6003d-9598-45e8-91e2-64dcdb4a174f" providerId="ADAL" clId="{35B5557A-A338-4A2A-B09D-41BDEB66FDDD}" dt="2019-01-25T14:31:57.368" v="16" actId="14100"/>
          <ac:picMkLst>
            <pc:docMk/>
            <pc:sldMk cId="2402275106" sldId="302"/>
            <ac:picMk id="6" creationId="{4D0FC954-651D-4441-A444-02BA94BBC394}"/>
          </ac:picMkLst>
        </pc:picChg>
        <pc:picChg chg="mod">
          <ac:chgData name="Koen Gilissen" userId="2ec6003d-9598-45e8-91e2-64dcdb4a174f" providerId="ADAL" clId="{35B5557A-A338-4A2A-B09D-41BDEB66FDDD}" dt="2019-01-25T14:27:13.637" v="0"/>
          <ac:picMkLst>
            <pc:docMk/>
            <pc:sldMk cId="2402275106" sldId="302"/>
            <ac:picMk id="7" creationId="{0FFA73D1-F593-4DD3-B833-55FFAD2CEE0C}"/>
          </ac:picMkLst>
        </pc:picChg>
      </pc:sldChg>
      <pc:sldChg chg="delSp modSp">
        <pc:chgData name="Koen Gilissen" userId="2ec6003d-9598-45e8-91e2-64dcdb4a174f" providerId="ADAL" clId="{35B5557A-A338-4A2A-B09D-41BDEB66FDDD}" dt="2019-01-25T14:32:02.309" v="17" actId="478"/>
        <pc:sldMkLst>
          <pc:docMk/>
          <pc:sldMk cId="2778185228" sldId="303"/>
        </pc:sldMkLst>
        <pc:picChg chg="del mod">
          <ac:chgData name="Koen Gilissen" userId="2ec6003d-9598-45e8-91e2-64dcdb4a174f" providerId="ADAL" clId="{35B5557A-A338-4A2A-B09D-41BDEB66FDDD}" dt="2019-01-25T14:32:02.309" v="17" actId="478"/>
          <ac:picMkLst>
            <pc:docMk/>
            <pc:sldMk cId="2778185228" sldId="303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5B5557A-A338-4A2A-B09D-41BDEB66FDDD}" dt="2019-01-25T14:32:14.404" v="21" actId="1076"/>
        <pc:sldMkLst>
          <pc:docMk/>
          <pc:sldMk cId="2595069583" sldId="304"/>
        </pc:sldMkLst>
        <pc:picChg chg="del mod">
          <ac:chgData name="Koen Gilissen" userId="2ec6003d-9598-45e8-91e2-64dcdb4a174f" providerId="ADAL" clId="{35B5557A-A338-4A2A-B09D-41BDEB66FDDD}" dt="2019-01-25T14:32:09.111" v="19" actId="478"/>
          <ac:picMkLst>
            <pc:docMk/>
            <pc:sldMk cId="2595069583" sldId="304"/>
            <ac:picMk id="5" creationId="{00000000-0000-0000-0000-000000000000}"/>
          </ac:picMkLst>
        </pc:picChg>
        <pc:picChg chg="mod">
          <ac:chgData name="Koen Gilissen" userId="2ec6003d-9598-45e8-91e2-64dcdb4a174f" providerId="ADAL" clId="{35B5557A-A338-4A2A-B09D-41BDEB66FDDD}" dt="2019-01-25T14:32:14.404" v="21" actId="1076"/>
          <ac:picMkLst>
            <pc:docMk/>
            <pc:sldMk cId="2595069583" sldId="304"/>
            <ac:picMk id="8" creationId="{C563ED76-AC23-4BB4-82B0-22C7E85E8F13}"/>
          </ac:picMkLst>
        </pc:picChg>
      </pc:sldChg>
      <pc:sldChg chg="delSp modSp">
        <pc:chgData name="Koen Gilissen" userId="2ec6003d-9598-45e8-91e2-64dcdb4a174f" providerId="ADAL" clId="{35B5557A-A338-4A2A-B09D-41BDEB66FDDD}" dt="2019-01-25T14:32:28.256" v="22" actId="478"/>
        <pc:sldMkLst>
          <pc:docMk/>
          <pc:sldMk cId="333101272" sldId="305"/>
        </pc:sldMkLst>
        <pc:picChg chg="del mod">
          <ac:chgData name="Koen Gilissen" userId="2ec6003d-9598-45e8-91e2-64dcdb4a174f" providerId="ADAL" clId="{35B5557A-A338-4A2A-B09D-41BDEB66FDDD}" dt="2019-01-25T14:32:28.256" v="22" actId="478"/>
          <ac:picMkLst>
            <pc:docMk/>
            <pc:sldMk cId="333101272" sldId="305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9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7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6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7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latin typeface="Helvetica"/>
                <a:cs typeface="Helvetica"/>
              </a:rPr>
              <a:t>Dr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Ing</a:t>
            </a:r>
            <a:r>
              <a:rPr lang="en-US" sz="2400" dirty="0">
                <a:latin typeface="Helvetica"/>
                <a:cs typeface="Helvetica"/>
              </a:rPr>
              <a:t> Koen Gilissen</a:t>
            </a: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err="1">
                <a:sym typeface="Wingdings"/>
              </a:rPr>
              <a:t>int</a:t>
            </a:r>
            <a:r>
              <a:rPr lang="en-US" sz="2000" u="sng" dirty="0">
                <a:sym typeface="Wingdings"/>
              </a:rPr>
              <a:t> </a:t>
            </a:r>
            <a:r>
              <a:rPr lang="en-US" sz="2000" u="sng" dirty="0" err="1">
                <a:sym typeface="Wingdings"/>
              </a:rPr>
              <a:t>getc</a:t>
            </a:r>
            <a:r>
              <a:rPr lang="en-US" sz="2000" u="sng" dirty="0">
                <a:sym typeface="Wingdings"/>
              </a:rPr>
              <a:t>(FILE *</a:t>
            </a:r>
            <a:r>
              <a:rPr lang="en-US" sz="2000" u="sng" dirty="0" err="1">
                <a:sym typeface="Wingdings"/>
              </a:rPr>
              <a:t>fp</a:t>
            </a:r>
            <a:r>
              <a:rPr lang="en-US" sz="2000" u="sng" dirty="0">
                <a:sym typeface="Wingdings"/>
              </a:rPr>
              <a:t>) </a:t>
            </a:r>
            <a:r>
              <a:rPr lang="en-US" sz="2000" dirty="0">
                <a:sym typeface="Wingdings"/>
              </a:rPr>
              <a:t>: returns de </a:t>
            </a:r>
            <a:r>
              <a:rPr lang="en-US" sz="2000" dirty="0" err="1">
                <a:sym typeface="Wingdings"/>
              </a:rPr>
              <a:t>volgende</a:t>
            </a:r>
            <a:r>
              <a:rPr lang="en-US" sz="2000" dirty="0">
                <a:sym typeface="Wingdings"/>
              </a:rPr>
              <a:t> char </a:t>
            </a:r>
            <a:r>
              <a:rPr lang="en-US" sz="2000" dirty="0" err="1">
                <a:sym typeface="Wingdings"/>
              </a:rPr>
              <a:t>uit</a:t>
            </a:r>
            <a:r>
              <a:rPr lang="en-US" sz="2000" dirty="0">
                <a:sym typeface="Wingdings"/>
              </a:rPr>
              <a:t> de file, </a:t>
            </a:r>
            <a:r>
              <a:rPr lang="en-US" sz="2000" dirty="0" err="1">
                <a:sym typeface="Wingdings"/>
              </a:rPr>
              <a:t>indien</a:t>
            </a:r>
            <a:r>
              <a:rPr lang="en-US" sz="2000" dirty="0">
                <a:sym typeface="Wingdings"/>
              </a:rPr>
              <a:t> de file ten </a:t>
            </a:r>
            <a:r>
              <a:rPr lang="en-US" sz="2000" dirty="0" err="1">
                <a:sym typeface="Wingdings"/>
              </a:rPr>
              <a:t>einde</a:t>
            </a:r>
            <a:r>
              <a:rPr lang="en-US" sz="2000" dirty="0">
                <a:sym typeface="Wingdings"/>
              </a:rPr>
              <a:t> of </a:t>
            </a:r>
            <a:r>
              <a:rPr lang="en-US" sz="2000" dirty="0" err="1">
                <a:sym typeface="Wingdings"/>
              </a:rPr>
              <a:t>er</a:t>
            </a:r>
            <a:r>
              <a:rPr lang="en-US" sz="2000" dirty="0">
                <a:sym typeface="Wingdings"/>
              </a:rPr>
              <a:t> loop </a:t>
            </a:r>
            <a:r>
              <a:rPr lang="en-US" sz="2000" dirty="0" err="1">
                <a:sym typeface="Wingdings"/>
              </a:rPr>
              <a:t>iets</a:t>
            </a:r>
            <a:r>
              <a:rPr lang="en-US" sz="2000" dirty="0">
                <a:sym typeface="Wingdings"/>
              </a:rPr>
              <a:t> mis is: ‘EOF’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u="sng" dirty="0" err="1">
                <a:sym typeface="Wingdings"/>
              </a:rPr>
              <a:t>int</a:t>
            </a:r>
            <a:r>
              <a:rPr lang="en-US" sz="2000" u="sng" dirty="0">
                <a:sym typeface="Wingdings"/>
              </a:rPr>
              <a:t> </a:t>
            </a:r>
            <a:r>
              <a:rPr lang="en-US" sz="2000" u="sng" dirty="0" err="1">
                <a:sym typeface="Wingdings"/>
              </a:rPr>
              <a:t>putc</a:t>
            </a:r>
            <a:r>
              <a:rPr lang="en-US" sz="2000" u="sng" dirty="0">
                <a:sym typeface="Wingdings"/>
              </a:rPr>
              <a:t>(</a:t>
            </a:r>
            <a:r>
              <a:rPr lang="en-US" sz="2000" u="sng" dirty="0" err="1">
                <a:sym typeface="Wingdings"/>
              </a:rPr>
              <a:t>int</a:t>
            </a:r>
            <a:r>
              <a:rPr lang="en-US" sz="2000" u="sng" dirty="0">
                <a:sym typeface="Wingdings"/>
              </a:rPr>
              <a:t> c, FILE *</a:t>
            </a:r>
            <a:r>
              <a:rPr lang="en-US" sz="2000" u="sng" dirty="0" err="1">
                <a:sym typeface="Wingdings"/>
              </a:rPr>
              <a:t>fp</a:t>
            </a:r>
            <a:r>
              <a:rPr lang="en-US" sz="2000" u="sng" dirty="0">
                <a:sym typeface="Wingdings"/>
              </a:rPr>
              <a:t>) </a:t>
            </a:r>
            <a:r>
              <a:rPr lang="en-US" sz="2000" dirty="0">
                <a:sym typeface="Wingdings"/>
              </a:rPr>
              <a:t>: </a:t>
            </a:r>
            <a:r>
              <a:rPr lang="en-US" sz="2000" dirty="0" err="1">
                <a:sym typeface="Wingdings"/>
              </a:rPr>
              <a:t>schrijft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een</a:t>
            </a:r>
            <a:r>
              <a:rPr lang="en-US" sz="2000" dirty="0">
                <a:sym typeface="Wingdings"/>
              </a:rPr>
              <a:t> char </a:t>
            </a:r>
            <a:r>
              <a:rPr lang="en-US" sz="2000" dirty="0" err="1">
                <a:sym typeface="Wingdings"/>
              </a:rPr>
              <a:t>naar</a:t>
            </a:r>
            <a:r>
              <a:rPr lang="en-US" sz="2000" dirty="0">
                <a:sym typeface="Wingdings"/>
              </a:rPr>
              <a:t> de file </a:t>
            </a:r>
            <a:r>
              <a:rPr lang="en-US" sz="2000" dirty="0" err="1">
                <a:sym typeface="Wingdings"/>
              </a:rPr>
              <a:t>en</a:t>
            </a:r>
            <a:r>
              <a:rPr lang="en-US" sz="2000" dirty="0">
                <a:sym typeface="Wingdings"/>
              </a:rPr>
              <a:t> returns de </a:t>
            </a:r>
            <a:r>
              <a:rPr lang="en-US" sz="2000" dirty="0" err="1">
                <a:sym typeface="Wingdings"/>
              </a:rPr>
              <a:t>geschreven</a:t>
            </a:r>
            <a:r>
              <a:rPr lang="en-US" sz="2000" dirty="0">
                <a:sym typeface="Wingdings"/>
              </a:rPr>
              <a:t> char of EOF </a:t>
            </a:r>
            <a:r>
              <a:rPr lang="en-US" sz="2000" dirty="0" err="1">
                <a:sym typeface="Wingdings"/>
              </a:rPr>
              <a:t>indien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er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iets</a:t>
            </a:r>
            <a:r>
              <a:rPr lang="en-US" sz="2000" dirty="0">
                <a:sym typeface="Wingdings"/>
              </a:rPr>
              <a:t> mis </a:t>
            </a:r>
            <a:r>
              <a:rPr lang="en-US" sz="2000" dirty="0" err="1">
                <a:sym typeface="Wingdings"/>
              </a:rPr>
              <a:t>liep</a:t>
            </a:r>
            <a:r>
              <a:rPr lang="en-US" sz="2000" dirty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In </a:t>
            </a:r>
            <a:r>
              <a:rPr lang="en-US" sz="2000" dirty="0" err="1">
                <a:sym typeface="Wingdings"/>
              </a:rPr>
              <a:t>analogie</a:t>
            </a:r>
            <a:r>
              <a:rPr lang="en-US" sz="2000" dirty="0">
                <a:sym typeface="Wingdings"/>
              </a:rPr>
              <a:t> met </a:t>
            </a:r>
            <a:r>
              <a:rPr lang="en-US" sz="2000" dirty="0" err="1">
                <a:sym typeface="Wingdings"/>
              </a:rPr>
              <a:t>scanf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en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printf</a:t>
            </a:r>
            <a:r>
              <a:rPr lang="en-US" sz="2000" dirty="0">
                <a:sym typeface="Wingdings"/>
              </a:rPr>
              <a:t>:</a:t>
            </a:r>
            <a:br>
              <a:rPr lang="en-US" sz="2000" dirty="0">
                <a:sym typeface="Wingdings"/>
              </a:rPr>
            </a:br>
            <a:r>
              <a:rPr lang="en-US" sz="2000" u="sng" dirty="0" err="1">
                <a:sym typeface="Wingdings"/>
              </a:rPr>
              <a:t>int</a:t>
            </a:r>
            <a:r>
              <a:rPr lang="en-US" sz="2000" u="sng" dirty="0">
                <a:sym typeface="Wingdings"/>
              </a:rPr>
              <a:t> </a:t>
            </a:r>
            <a:r>
              <a:rPr lang="en-US" sz="2000" u="sng" dirty="0" err="1">
                <a:sym typeface="Wingdings"/>
              </a:rPr>
              <a:t>fscanf</a:t>
            </a:r>
            <a:r>
              <a:rPr lang="en-US" sz="2000" u="sng" dirty="0">
                <a:sym typeface="Wingdings"/>
              </a:rPr>
              <a:t>(FILE *</a:t>
            </a:r>
            <a:r>
              <a:rPr lang="en-US" sz="2000" u="sng" dirty="0" err="1">
                <a:sym typeface="Wingdings"/>
              </a:rPr>
              <a:t>fp</a:t>
            </a:r>
            <a:r>
              <a:rPr lang="en-US" sz="2000" u="sng" dirty="0">
                <a:sym typeface="Wingdings"/>
              </a:rPr>
              <a:t>, char *format, …)</a:t>
            </a:r>
            <a:br>
              <a:rPr lang="en-US" sz="2000" u="sng" dirty="0">
                <a:sym typeface="Wingdings"/>
              </a:rPr>
            </a:br>
            <a:r>
              <a:rPr lang="en-US" sz="2000" dirty="0">
                <a:sym typeface="Wingdings"/>
              </a:rPr>
              <a:t>e.g.: </a:t>
            </a:r>
            <a:r>
              <a:rPr lang="en-US" sz="2000" dirty="0" err="1">
                <a:sym typeface="Wingdings"/>
              </a:rPr>
              <a:t>fscanf</a:t>
            </a:r>
            <a:r>
              <a:rPr lang="en-US" sz="2000" dirty="0">
                <a:sym typeface="Wingdings"/>
              </a:rPr>
              <a:t> (</a:t>
            </a:r>
            <a:r>
              <a:rPr lang="en-US" sz="2000" dirty="0" err="1">
                <a:sym typeface="Wingdings"/>
              </a:rPr>
              <a:t>fp</a:t>
            </a:r>
            <a:r>
              <a:rPr lang="en-US" sz="2000" dirty="0">
                <a:sym typeface="Wingdings"/>
              </a:rPr>
              <a:t>, "%s", string);</a:t>
            </a:r>
            <a:br>
              <a:rPr lang="en-US" sz="2000" dirty="0">
                <a:sym typeface="Wingdings"/>
              </a:rPr>
            </a:br>
            <a:br>
              <a:rPr lang="en-US" sz="2000" dirty="0">
                <a:sym typeface="Wingdings"/>
              </a:rPr>
            </a:br>
            <a:br>
              <a:rPr lang="en-US" sz="2000" dirty="0">
                <a:sym typeface="Wingdings"/>
              </a:rPr>
            </a:br>
            <a:r>
              <a:rPr lang="en-US" sz="2000" u="sng" dirty="0" err="1">
                <a:sym typeface="Wingdings"/>
              </a:rPr>
              <a:t>int</a:t>
            </a:r>
            <a:r>
              <a:rPr lang="en-US" sz="2000" u="sng" dirty="0">
                <a:sym typeface="Wingdings"/>
              </a:rPr>
              <a:t> </a:t>
            </a:r>
            <a:r>
              <a:rPr lang="en-US" sz="2000" u="sng" dirty="0" err="1">
                <a:sym typeface="Wingdings"/>
              </a:rPr>
              <a:t>fprintf</a:t>
            </a:r>
            <a:r>
              <a:rPr lang="en-US" sz="2000" u="sng" dirty="0">
                <a:sym typeface="Wingdings"/>
              </a:rPr>
              <a:t> ( FILE * stream, </a:t>
            </a:r>
            <a:r>
              <a:rPr lang="en-US" sz="2000" u="sng" dirty="0" err="1">
                <a:sym typeface="Wingdings"/>
              </a:rPr>
              <a:t>const</a:t>
            </a:r>
            <a:r>
              <a:rPr lang="en-US" sz="2000" u="sng" dirty="0">
                <a:sym typeface="Wingdings"/>
              </a:rPr>
              <a:t> char * format, ... )</a:t>
            </a:r>
            <a:br>
              <a:rPr lang="en-US" sz="2000" u="sng" dirty="0">
                <a:sym typeface="Wingdings"/>
              </a:rPr>
            </a:br>
            <a:r>
              <a:rPr lang="en-US" sz="2000" dirty="0">
                <a:sym typeface="Wingdings"/>
              </a:rPr>
              <a:t>e.g.: </a:t>
            </a:r>
            <a:r>
              <a:rPr lang="en-US" sz="2000" dirty="0" err="1">
                <a:sym typeface="Wingdings"/>
              </a:rPr>
              <a:t>fprintf</a:t>
            </a:r>
            <a:r>
              <a:rPr lang="en-US" sz="2000" dirty="0">
                <a:sym typeface="Wingdings"/>
              </a:rPr>
              <a:t>(</a:t>
            </a:r>
            <a:r>
              <a:rPr lang="en-US" sz="2000" dirty="0" err="1">
                <a:sym typeface="Wingdings"/>
              </a:rPr>
              <a:t>fp</a:t>
            </a:r>
            <a:r>
              <a:rPr lang="en-US" sz="2000" dirty="0">
                <a:sym typeface="Wingdings"/>
              </a:rPr>
              <a:t>, “Het </a:t>
            </a:r>
            <a:r>
              <a:rPr lang="en-US" sz="2000" dirty="0" err="1">
                <a:sym typeface="Wingdings"/>
              </a:rPr>
              <a:t>getal</a:t>
            </a:r>
            <a:r>
              <a:rPr lang="en-US" sz="2000" dirty="0">
                <a:sym typeface="Wingdings"/>
              </a:rPr>
              <a:t> = %d\n”, </a:t>
            </a:r>
            <a:r>
              <a:rPr lang="en-US" sz="2000" dirty="0" err="1">
                <a:sym typeface="Wingdings"/>
              </a:rPr>
              <a:t>getal</a:t>
            </a:r>
            <a:r>
              <a:rPr lang="en-US" sz="2000" dirty="0">
                <a:sym typeface="Wingdings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err="1">
                <a:sym typeface="Wingdings"/>
              </a:rPr>
              <a:t>fprintf</a:t>
            </a:r>
            <a:r>
              <a:rPr lang="en-US" sz="2000" dirty="0">
                <a:sym typeface="Wingdings"/>
              </a:rPr>
              <a:t>(</a:t>
            </a:r>
            <a:r>
              <a:rPr lang="en-US" sz="2000" dirty="0" err="1">
                <a:sym typeface="Wingdings"/>
              </a:rPr>
              <a:t>fp</a:t>
            </a:r>
            <a:r>
              <a:rPr lang="en-US" sz="2000" dirty="0">
                <a:sym typeface="Wingdings"/>
              </a:rPr>
              <a:t>, “HELLO WORLD\n”);</a:t>
            </a:r>
            <a:endParaRPr lang="en-US" sz="2000" u="sng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11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D0FC954-651D-4441-A444-02BA94BB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34" y="1548149"/>
            <a:ext cx="6313930" cy="474599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FFA73D1-F593-4DD3-B833-55FFAD2C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10566"/>
            <a:ext cx="2895600" cy="11239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E49D2BA-D4BF-476E-A672-A76E59A8FDD9}"/>
              </a:ext>
            </a:extLst>
          </p:cNvPr>
          <p:cNvSpPr txBox="1"/>
          <p:nvPr/>
        </p:nvSpPr>
        <p:spPr>
          <a:xfrm>
            <a:off x="7295918" y="3214796"/>
            <a:ext cx="907790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data.txt</a:t>
            </a:r>
          </a:p>
        </p:txBody>
      </p:sp>
    </p:spTree>
    <p:extLst>
      <p:ext uri="{BB962C8B-B14F-4D97-AF65-F5344CB8AC3E}">
        <p14:creationId xmlns:p14="http://schemas.microsoft.com/office/powerpoint/2010/main" val="240227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err="1">
                <a:sym typeface="Wingdings"/>
              </a:rPr>
              <a:t>int</a:t>
            </a:r>
            <a:r>
              <a:rPr lang="en-US" sz="1800" u="sng" dirty="0">
                <a:sym typeface="Wingdings"/>
              </a:rPr>
              <a:t> </a:t>
            </a:r>
            <a:r>
              <a:rPr lang="en-US" sz="1800" u="sng" dirty="0" err="1">
                <a:sym typeface="Wingdings"/>
              </a:rPr>
              <a:t>fread</a:t>
            </a:r>
            <a:r>
              <a:rPr lang="en-US" sz="1800" u="sng" dirty="0">
                <a:sym typeface="Wingdings"/>
              </a:rPr>
              <a:t>( </a:t>
            </a:r>
            <a:r>
              <a:rPr lang="en-US" sz="1800" u="sng" dirty="0" err="1">
                <a:sym typeface="Wingdings"/>
              </a:rPr>
              <a:t>ptr</a:t>
            </a:r>
            <a:r>
              <a:rPr lang="en-US" sz="1800" u="sng" dirty="0">
                <a:sym typeface="Wingdings"/>
              </a:rPr>
              <a:t>, </a:t>
            </a:r>
            <a:r>
              <a:rPr lang="en-US" sz="1800" u="sng" dirty="0" err="1">
                <a:sym typeface="Wingdings"/>
              </a:rPr>
              <a:t>int</a:t>
            </a:r>
            <a:r>
              <a:rPr lang="en-US" sz="1800" u="sng" dirty="0">
                <a:sym typeface="Wingdings"/>
              </a:rPr>
              <a:t> size, </a:t>
            </a:r>
            <a:r>
              <a:rPr lang="en-US" sz="1800" u="sng" dirty="0" err="1">
                <a:sym typeface="Wingdings"/>
              </a:rPr>
              <a:t>int</a:t>
            </a:r>
            <a:r>
              <a:rPr lang="en-US" sz="1800" u="sng" dirty="0">
                <a:sym typeface="Wingdings"/>
              </a:rPr>
              <a:t> n, FILE *</a:t>
            </a:r>
            <a:r>
              <a:rPr lang="en-US" sz="1800" u="sng" dirty="0" err="1">
                <a:sym typeface="Wingdings"/>
              </a:rPr>
              <a:t>fp</a:t>
            </a:r>
            <a:r>
              <a:rPr lang="en-US" sz="1800" u="sng" dirty="0">
                <a:sym typeface="Wingdings"/>
              </a:rPr>
              <a:t> )</a:t>
            </a:r>
            <a:br>
              <a:rPr lang="en-US" sz="1800" u="sng" dirty="0">
                <a:sym typeface="Wingdings"/>
              </a:rPr>
            </a:br>
            <a:r>
              <a:rPr lang="en-US" sz="1800" dirty="0" err="1">
                <a:sym typeface="Wingdings"/>
              </a:rPr>
              <a:t>ptr</a:t>
            </a:r>
            <a:r>
              <a:rPr lang="en-US" sz="1800" dirty="0">
                <a:sym typeface="Wingdings"/>
              </a:rPr>
              <a:t> : </a:t>
            </a:r>
            <a:r>
              <a:rPr lang="en-US" sz="1800" dirty="0" err="1">
                <a:sym typeface="Wingdings"/>
              </a:rPr>
              <a:t>ptr</a:t>
            </a:r>
            <a:r>
              <a:rPr lang="en-US" sz="1800" dirty="0">
                <a:sym typeface="Wingdings"/>
              </a:rPr>
              <a:t> array/struct </a:t>
            </a:r>
            <a:r>
              <a:rPr lang="en-US" sz="1800" dirty="0" err="1">
                <a:sym typeface="Wingdings"/>
              </a:rPr>
              <a:t>voor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opslag</a:t>
            </a:r>
            <a:r>
              <a:rPr lang="en-US" sz="1800" dirty="0">
                <a:sym typeface="Wingdings"/>
              </a:rPr>
              <a:t> van de </a:t>
            </a:r>
            <a:r>
              <a:rPr lang="en-US" sz="1800" dirty="0" err="1">
                <a:sym typeface="Wingdings"/>
              </a:rPr>
              <a:t>gelezen</a:t>
            </a:r>
            <a:r>
              <a:rPr lang="en-US" sz="1800" dirty="0">
                <a:sym typeface="Wingdings"/>
              </a:rPr>
              <a:t> data.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size : size </a:t>
            </a:r>
            <a:r>
              <a:rPr lang="en-US" sz="1800" dirty="0" err="1">
                <a:sym typeface="Wingdings"/>
              </a:rPr>
              <a:t>totaal</a:t>
            </a:r>
            <a:r>
              <a:rPr lang="en-US" sz="1800" dirty="0">
                <a:sym typeface="Wingdings"/>
              </a:rPr>
              <a:t> #bytes </a:t>
            </a:r>
            <a:r>
              <a:rPr lang="en-US" sz="1800" dirty="0" err="1">
                <a:sym typeface="Wingdings"/>
              </a:rPr>
              <a:t>te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lezen</a:t>
            </a:r>
            <a:endParaRPr lang="en-US" sz="1800" dirty="0">
              <a:sym typeface="Wingdings"/>
            </a:endParaRP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n : </a:t>
            </a:r>
            <a:r>
              <a:rPr lang="en-US" sz="1800" dirty="0" err="1">
                <a:sym typeface="Wingdings"/>
              </a:rPr>
              <a:t>aantal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keer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dat</a:t>
            </a:r>
            <a:r>
              <a:rPr lang="en-US" sz="1800" dirty="0">
                <a:sym typeface="Wingdings"/>
              </a:rPr>
              <a:t> de data </a:t>
            </a:r>
            <a:r>
              <a:rPr lang="en-US" sz="1800" dirty="0" err="1">
                <a:sym typeface="Wingdings"/>
              </a:rPr>
              <a:t>moet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gelezen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worden</a:t>
            </a:r>
            <a:r>
              <a:rPr lang="en-US" sz="1800" dirty="0">
                <a:sym typeface="Wingdings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FILE* : de </a:t>
            </a:r>
            <a:r>
              <a:rPr lang="en-US" sz="1800" dirty="0" err="1">
                <a:sym typeface="Wingdings"/>
              </a:rPr>
              <a:t>filepointer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naar</a:t>
            </a:r>
            <a:r>
              <a:rPr lang="en-US" sz="1800" dirty="0">
                <a:sym typeface="Wingdings"/>
              </a:rPr>
              <a:t> de file</a:t>
            </a:r>
          </a:p>
          <a:p>
            <a:pPr marL="0" indent="0">
              <a:buNone/>
            </a:pPr>
            <a:endParaRPr lang="en-US" sz="1800" dirty="0">
              <a:sym typeface="Wingdings"/>
            </a:endParaRPr>
          </a:p>
          <a:p>
            <a:pPr marL="0" indent="0">
              <a:buNone/>
            </a:pPr>
            <a:r>
              <a:rPr lang="en-US" sz="1800" u="sng" dirty="0" err="1">
                <a:sym typeface="Wingdings"/>
              </a:rPr>
              <a:t>fwrite</a:t>
            </a:r>
            <a:r>
              <a:rPr lang="en-US" sz="1800" u="sng" dirty="0">
                <a:sym typeface="Wingdings"/>
              </a:rPr>
              <a:t>( </a:t>
            </a:r>
            <a:r>
              <a:rPr lang="en-US" sz="1800" u="sng" dirty="0" err="1">
                <a:sym typeface="Wingdings"/>
              </a:rPr>
              <a:t>ptr</a:t>
            </a:r>
            <a:r>
              <a:rPr lang="en-US" sz="1800" u="sng" dirty="0">
                <a:sym typeface="Wingdings"/>
              </a:rPr>
              <a:t>, </a:t>
            </a:r>
            <a:r>
              <a:rPr lang="en-US" sz="1800" u="sng" dirty="0" err="1">
                <a:sym typeface="Wingdings"/>
              </a:rPr>
              <a:t>int</a:t>
            </a:r>
            <a:r>
              <a:rPr lang="en-US" sz="1800" u="sng" dirty="0">
                <a:sym typeface="Wingdings"/>
              </a:rPr>
              <a:t> size, </a:t>
            </a:r>
            <a:r>
              <a:rPr lang="en-US" sz="1800" u="sng" dirty="0" err="1">
                <a:sym typeface="Wingdings"/>
              </a:rPr>
              <a:t>int</a:t>
            </a:r>
            <a:r>
              <a:rPr lang="en-US" sz="1800" u="sng" dirty="0">
                <a:sym typeface="Wingdings"/>
              </a:rPr>
              <a:t> n, FILE *</a:t>
            </a:r>
            <a:r>
              <a:rPr lang="en-US" sz="1800" u="sng" dirty="0" err="1">
                <a:sym typeface="Wingdings"/>
              </a:rPr>
              <a:t>fp</a:t>
            </a:r>
            <a:r>
              <a:rPr lang="en-US" sz="1800" u="sng" dirty="0">
                <a:sym typeface="Wingdings"/>
              </a:rPr>
              <a:t> )</a:t>
            </a:r>
          </a:p>
          <a:p>
            <a:pPr marL="0" indent="0">
              <a:buNone/>
            </a:pPr>
            <a:r>
              <a:rPr lang="en-US" sz="1800" dirty="0" err="1">
                <a:sym typeface="Wingdings"/>
              </a:rPr>
              <a:t>ptr</a:t>
            </a:r>
            <a:r>
              <a:rPr lang="en-US" sz="1800" dirty="0">
                <a:sym typeface="Wingdings"/>
              </a:rPr>
              <a:t> : </a:t>
            </a:r>
            <a:r>
              <a:rPr lang="en-US" sz="1800" dirty="0" err="1">
                <a:sym typeface="Wingdings"/>
              </a:rPr>
              <a:t>ptr</a:t>
            </a:r>
            <a:r>
              <a:rPr lang="en-US" sz="1800" dirty="0">
                <a:sym typeface="Wingdings"/>
              </a:rPr>
              <a:t> array/struct </a:t>
            </a:r>
            <a:r>
              <a:rPr lang="en-US" sz="1800" dirty="0" err="1">
                <a:sym typeface="Wingdings"/>
              </a:rPr>
              <a:t>waar</a:t>
            </a:r>
            <a:r>
              <a:rPr lang="en-US" sz="1800" dirty="0">
                <a:sym typeface="Wingdings"/>
              </a:rPr>
              <a:t> de </a:t>
            </a:r>
            <a:r>
              <a:rPr lang="en-US" sz="1800" dirty="0" err="1">
                <a:sym typeface="Wingdings"/>
              </a:rPr>
              <a:t>te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schrijven</a:t>
            </a:r>
            <a:r>
              <a:rPr lang="en-US" sz="1800" dirty="0">
                <a:sym typeface="Wingdings"/>
              </a:rPr>
              <a:t> data </a:t>
            </a:r>
            <a:r>
              <a:rPr lang="en-US" sz="1800" dirty="0" err="1">
                <a:sym typeface="Wingdings"/>
              </a:rPr>
              <a:t>staat</a:t>
            </a:r>
            <a:r>
              <a:rPr lang="en-US" sz="1800" dirty="0">
                <a:sym typeface="Wingdings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size : size </a:t>
            </a:r>
            <a:r>
              <a:rPr lang="en-US" sz="1800" dirty="0" err="1">
                <a:sym typeface="Wingdings"/>
              </a:rPr>
              <a:t>totaal</a:t>
            </a:r>
            <a:r>
              <a:rPr lang="en-US" sz="1800" dirty="0">
                <a:sym typeface="Wingdings"/>
              </a:rPr>
              <a:t> #bytes </a:t>
            </a:r>
            <a:r>
              <a:rPr lang="en-US" sz="1800" dirty="0" err="1">
                <a:sym typeface="Wingdings"/>
              </a:rPr>
              <a:t>te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schrijven</a:t>
            </a:r>
            <a:endParaRPr lang="en-US" sz="1800" dirty="0">
              <a:sym typeface="Wingdings"/>
            </a:endParaRP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n : </a:t>
            </a:r>
            <a:r>
              <a:rPr lang="en-US" sz="1800" dirty="0" err="1">
                <a:sym typeface="Wingdings"/>
              </a:rPr>
              <a:t>aantal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keer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dat</a:t>
            </a:r>
            <a:r>
              <a:rPr lang="en-US" sz="1800" dirty="0">
                <a:sym typeface="Wingdings"/>
              </a:rPr>
              <a:t> de data </a:t>
            </a:r>
            <a:r>
              <a:rPr lang="en-US" sz="1800" dirty="0" err="1">
                <a:sym typeface="Wingdings"/>
              </a:rPr>
              <a:t>moet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geschreven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worden</a:t>
            </a:r>
            <a:r>
              <a:rPr lang="en-US" sz="1800" dirty="0">
                <a:sym typeface="Wingdings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FILE* : de </a:t>
            </a:r>
            <a:r>
              <a:rPr lang="en-US" sz="1800" dirty="0" err="1">
                <a:sym typeface="Wingdings"/>
              </a:rPr>
              <a:t>filepointer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err="1">
                <a:sym typeface="Wingdings"/>
              </a:rPr>
              <a:t>naar</a:t>
            </a:r>
            <a:r>
              <a:rPr lang="en-US" sz="1800" dirty="0">
                <a:sym typeface="Wingdings"/>
              </a:rPr>
              <a:t> de file</a:t>
            </a:r>
          </a:p>
          <a:p>
            <a:pPr marL="0" indent="0">
              <a:buNone/>
            </a:pPr>
            <a:endParaRPr lang="en-US" sz="1800" u="sng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13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563ED76-AC23-4BB4-82B0-22C7E85E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27" y="1411718"/>
            <a:ext cx="5269167" cy="54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6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int </a:t>
            </a:r>
            <a:r>
              <a:rPr lang="nl-BE" i="1" dirty="0" err="1"/>
              <a:t>fclose</a:t>
            </a:r>
            <a:r>
              <a:rPr lang="nl-BE" i="1" dirty="0"/>
              <a:t> (FILE *</a:t>
            </a:r>
            <a:r>
              <a:rPr lang="nl-BE" i="1" dirty="0" err="1"/>
              <a:t>fp</a:t>
            </a:r>
            <a:r>
              <a:rPr lang="nl-BE" i="1" dirty="0"/>
              <a:t>)</a:t>
            </a:r>
            <a:br>
              <a:rPr lang="nl-BE"/>
            </a:br>
            <a:endParaRPr lang="nl-BE" dirty="0"/>
          </a:p>
          <a:p>
            <a:r>
              <a:rPr lang="nl-BE" dirty="0">
                <a:sym typeface="Wingdings"/>
              </a:rPr>
              <a:t>Sluit de file “*</a:t>
            </a:r>
            <a:r>
              <a:rPr lang="nl-BE" dirty="0" err="1">
                <a:sym typeface="Wingdings"/>
              </a:rPr>
              <a:t>fp</a:t>
            </a:r>
            <a:r>
              <a:rPr lang="nl-BE" dirty="0">
                <a:sym typeface="Wingdings"/>
              </a:rPr>
              <a:t>” af</a:t>
            </a:r>
          </a:p>
          <a:p>
            <a:r>
              <a:rPr lang="nl-BE" dirty="0">
                <a:sym typeface="Wingdings"/>
              </a:rPr>
              <a:t>Disassociatie van C-programma met de file</a:t>
            </a:r>
          </a:p>
          <a:p>
            <a:r>
              <a:rPr lang="nl-BE" dirty="0">
                <a:sym typeface="Wingdings"/>
              </a:rPr>
              <a:t>Alle interne buffers in relatie tot de file worden </a:t>
            </a:r>
            <a:r>
              <a:rPr lang="nl-BE" dirty="0" err="1">
                <a:sym typeface="Wingdings"/>
              </a:rPr>
              <a:t>geflushed</a:t>
            </a:r>
            <a:r>
              <a:rPr lang="nl-BE" dirty="0">
                <a:sym typeface="Wingdings"/>
              </a:rPr>
              <a:t> en verwijderd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 Relatie tussen C en files begrijpen</a:t>
            </a:r>
          </a:p>
          <a:p>
            <a:r>
              <a:rPr lang="nl-BE" dirty="0"/>
              <a:t>Het verschil tussen binaire en tekst files kunnen uitleggen in eigen woorden.</a:t>
            </a:r>
          </a:p>
          <a:p>
            <a:r>
              <a:rPr lang="nl-BE" dirty="0"/>
              <a:t>De verschillende </a:t>
            </a:r>
            <a:r>
              <a:rPr lang="nl-BE" dirty="0" err="1"/>
              <a:t>lib</a:t>
            </a:r>
            <a:r>
              <a:rPr lang="nl-BE" dirty="0"/>
              <a:t> functies begrijpen en kunnen toepassen.</a:t>
            </a:r>
          </a:p>
          <a:p>
            <a:r>
              <a:rPr lang="nl-BE" dirty="0"/>
              <a:t>Files kunnen inlezen en schrijven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2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</a:p>
          <a:p>
            <a:r>
              <a:rPr lang="en-US" dirty="0"/>
              <a:t>File Pointers</a:t>
            </a:r>
          </a:p>
          <a:p>
            <a:r>
              <a:rPr lang="en-US" dirty="0"/>
              <a:t>Read/write file: 3 steps</a:t>
            </a:r>
          </a:p>
          <a:p>
            <a:r>
              <a:rPr lang="en-US" dirty="0"/>
              <a:t>Opening a file</a:t>
            </a:r>
          </a:p>
          <a:p>
            <a:r>
              <a:rPr lang="en-US" dirty="0"/>
              <a:t>Reading and writing a file</a:t>
            </a:r>
          </a:p>
          <a:p>
            <a:r>
              <a:rPr lang="en-US" dirty="0" err="1"/>
              <a:t>fclose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77BF2B49-3BA6-4D59-BDCE-25ACC0C3A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99658"/>
              </p:ext>
            </p:extLst>
          </p:nvPr>
        </p:nvGraphicFramePr>
        <p:xfrm>
          <a:off x="1981200" y="2497850"/>
          <a:ext cx="8229600" cy="2550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2255990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49060336"/>
                    </a:ext>
                  </a:extLst>
                </a:gridCol>
              </a:tblGrid>
              <a:tr h="2550081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err="1"/>
                        <a:t>Binary</a:t>
                      </a:r>
                      <a:r>
                        <a:rPr lang="nl-BE" sz="1600" dirty="0"/>
                        <a:t> Files: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 err="1"/>
                        <a:t>Not</a:t>
                      </a:r>
                      <a:r>
                        <a:rPr lang="nl-BE" sz="1600" dirty="0"/>
                        <a:t> human </a:t>
                      </a:r>
                      <a:r>
                        <a:rPr lang="nl-BE" sz="1600" dirty="0" err="1"/>
                        <a:t>readable</a:t>
                      </a:r>
                      <a:r>
                        <a:rPr lang="nl-BE" sz="1600" dirty="0"/>
                        <a:t> format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Stores Bytes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*.</a:t>
                      </a:r>
                      <a:r>
                        <a:rPr lang="nl-BE" sz="1600" dirty="0" err="1"/>
                        <a:t>exe</a:t>
                      </a:r>
                      <a:r>
                        <a:rPr lang="nl-BE" sz="1600" dirty="0"/>
                        <a:t> *.</a:t>
                      </a:r>
                      <a:r>
                        <a:rPr lang="nl-BE" sz="1600" dirty="0" err="1"/>
                        <a:t>bmp</a:t>
                      </a:r>
                      <a:r>
                        <a:rPr lang="nl-BE" sz="1600" dirty="0"/>
                        <a:t> *.</a:t>
                      </a:r>
                      <a:r>
                        <a:rPr lang="nl-BE" sz="1600" dirty="0" err="1"/>
                        <a:t>docx</a:t>
                      </a:r>
                      <a:r>
                        <a:rPr lang="nl-BE" sz="1600" dirty="0"/>
                        <a:t> *.</a:t>
                      </a:r>
                      <a:r>
                        <a:rPr lang="nl-BE" sz="1600" dirty="0" err="1"/>
                        <a:t>mkv</a:t>
                      </a:r>
                      <a:r>
                        <a:rPr lang="nl-BE" sz="1600" dirty="0"/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File Extension </a:t>
                      </a:r>
                      <a:r>
                        <a:rPr lang="nl-BE" sz="1600" dirty="0">
                          <a:sym typeface="Wingdings" panose="05000000000000000000" pitchFamily="2" charset="2"/>
                        </a:rPr>
                        <a:t> interpretatie </a:t>
                      </a:r>
                      <a:r>
                        <a:rPr lang="nl-BE" sz="1600" dirty="0" err="1">
                          <a:sym typeface="Wingdings" panose="05000000000000000000" pitchFamily="2" charset="2"/>
                        </a:rPr>
                        <a:t>vd</a:t>
                      </a:r>
                      <a:r>
                        <a:rPr lang="nl-BE" sz="1600" dirty="0">
                          <a:sym typeface="Wingdings" panose="05000000000000000000" pitchFamily="2" charset="2"/>
                        </a:rPr>
                        <a:t> bytes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>
                          <a:sym typeface="Wingdings" panose="05000000000000000000" pitchFamily="2" charset="2"/>
                        </a:rPr>
                        <a:t>Geen new line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>
                          <a:sym typeface="Wingdings" panose="05000000000000000000" pitchFamily="2" charset="2"/>
                        </a:rPr>
                        <a:t>Geen &lt;EOF&gt;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>
                          <a:sym typeface="Wingdings" panose="05000000000000000000" pitchFamily="2" charset="2"/>
                        </a:rPr>
                        <a:t>Byte opslag van getallen</a:t>
                      </a:r>
                      <a:br>
                        <a:rPr lang="nl-BE" sz="1600" dirty="0">
                          <a:sym typeface="Wingdings" panose="05000000000000000000" pitchFamily="2" charset="2"/>
                        </a:rPr>
                      </a:br>
                      <a:r>
                        <a:rPr lang="nl-B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65112 == 4 bytes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/>
                        <a:t>Tekst Files: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Human </a:t>
                      </a:r>
                      <a:r>
                        <a:rPr lang="nl-BE" sz="1600" dirty="0" err="1"/>
                        <a:t>readable</a:t>
                      </a:r>
                      <a:r>
                        <a:rPr lang="nl-BE" sz="1600" dirty="0"/>
                        <a:t> format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Stores </a:t>
                      </a:r>
                      <a:r>
                        <a:rPr lang="nl-BE" sz="1600" dirty="0" err="1"/>
                        <a:t>characters</a:t>
                      </a:r>
                      <a:r>
                        <a:rPr lang="nl-BE" sz="1600" dirty="0"/>
                        <a:t> (ASCII)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*.</a:t>
                      </a:r>
                      <a:r>
                        <a:rPr lang="nl-BE" sz="1600" dirty="0" err="1"/>
                        <a:t>txt</a:t>
                      </a:r>
                      <a:r>
                        <a:rPr lang="nl-BE" sz="1600" dirty="0"/>
                        <a:t> *.c *.h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nl-BE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“\n” </a:t>
                      </a:r>
                      <a:r>
                        <a:rPr lang="nl-BE" sz="1600" dirty="0">
                          <a:sym typeface="Wingdings" panose="05000000000000000000" pitchFamily="2" charset="2"/>
                        </a:rPr>
                        <a:t> &lt;CR&gt;&lt;LF&gt;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>
                          <a:sym typeface="Wingdings" panose="05000000000000000000" pitchFamily="2" charset="2"/>
                        </a:rPr>
                        <a:t>&lt;EOF&gt; “End of File” ASCII 26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 err="1">
                          <a:sym typeface="Wingdings" panose="05000000000000000000" pitchFamily="2" charset="2"/>
                        </a:rPr>
                        <a:t>Character</a:t>
                      </a:r>
                      <a:r>
                        <a:rPr lang="nl-BE" sz="1600" dirty="0">
                          <a:sym typeface="Wingdings" panose="05000000000000000000" pitchFamily="2" charset="2"/>
                        </a:rPr>
                        <a:t> opslag van getallen</a:t>
                      </a:r>
                      <a:br>
                        <a:rPr lang="nl-BE" sz="1600" dirty="0">
                          <a:sym typeface="Wingdings" panose="05000000000000000000" pitchFamily="2" charset="2"/>
                        </a:rPr>
                      </a:br>
                      <a:r>
                        <a:rPr lang="nl-B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65112 == 5 bytes 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68629"/>
                  </a:ext>
                </a:extLst>
              </a:tr>
            </a:tbl>
          </a:graphicData>
        </a:graphic>
      </p:graphicFrame>
      <p:pic>
        <p:nvPicPr>
          <p:cNvPr id="1026" name="Picture 2" descr="Afbeeldingsresultaat voor file icon">
            <a:extLst>
              <a:ext uri="{FF2B5EF4-FFF2-40B4-BE49-F238E27FC236}">
                <a16:creationId xmlns:a16="http://schemas.microsoft.com/office/drawing/2014/main" id="{879E05E1-2770-4F37-ABB0-CA66170D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08919"/>
            <a:ext cx="1194417" cy="11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9354685-16F2-4D7A-8EEA-255825BB911F}"/>
              </a:ext>
            </a:extLst>
          </p:cNvPr>
          <p:cNvSpPr txBox="1"/>
          <p:nvPr/>
        </p:nvSpPr>
        <p:spPr>
          <a:xfrm>
            <a:off x="2316517" y="1691290"/>
            <a:ext cx="52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CA35517-32EA-4038-8E46-6731925D28C0}"/>
              </a:ext>
            </a:extLst>
          </p:cNvPr>
          <p:cNvSpPr txBox="1"/>
          <p:nvPr/>
        </p:nvSpPr>
        <p:spPr>
          <a:xfrm>
            <a:off x="2962553" y="1782961"/>
            <a:ext cx="703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Een “file” is een collectie van data opgeslagen in één “eenheid” en kan geïdentificeerd worden door zijn naam “file name” en “extensie”. 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00C4F4A-9B5C-4A44-BA90-F7FC6560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01" y="4839820"/>
            <a:ext cx="1628775" cy="12573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293A132-4B70-481D-B2C8-2221FDBB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160" y="5093773"/>
            <a:ext cx="5629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In </a:t>
            </a:r>
            <a:r>
              <a:rPr lang="en-US" dirty="0" err="1">
                <a:sym typeface="Wingdings"/>
              </a:rPr>
              <a:t>stdio.h</a:t>
            </a:r>
            <a:r>
              <a:rPr lang="en-US" dirty="0">
                <a:sym typeface="Wingdings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5</a:t>
            </a:fld>
            <a:endParaRPr lang="en-US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5C6874-3641-4D52-9AF8-CAEFB5E5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7755"/>
            <a:ext cx="5895942" cy="36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ym typeface="Wingdings"/>
              </a:rPr>
              <a:t>Als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je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een</a:t>
            </a:r>
            <a:r>
              <a:rPr lang="en-US" dirty="0">
                <a:sym typeface="Wingdings"/>
              </a:rPr>
              <a:t> file wilt </a:t>
            </a:r>
            <a:r>
              <a:rPr lang="en-US" dirty="0" err="1">
                <a:sym typeface="Wingdings"/>
              </a:rPr>
              <a:t>lezen</a:t>
            </a:r>
            <a:r>
              <a:rPr lang="en-US" dirty="0">
                <a:sym typeface="Wingdings"/>
              </a:rPr>
              <a:t> of </a:t>
            </a:r>
            <a:r>
              <a:rPr lang="en-US" dirty="0" err="1">
                <a:sym typeface="Wingdings"/>
              </a:rPr>
              <a:t>schrijven</a:t>
            </a:r>
            <a:r>
              <a:rPr lang="en-US" dirty="0">
                <a:sym typeface="Wingdings"/>
              </a:rPr>
              <a:t>: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File Pointer is </a:t>
            </a:r>
            <a:r>
              <a:rPr lang="en-US" dirty="0" err="1">
                <a:sym typeface="Wingdings"/>
              </a:rPr>
              <a:t>vereist</a:t>
            </a:r>
            <a:r>
              <a:rPr lang="en-US" dirty="0">
                <a:sym typeface="Wingdings"/>
              </a:rPr>
              <a:t>: (new type)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FILE *</a:t>
            </a:r>
            <a:r>
              <a:rPr lang="en-US" dirty="0" err="1">
                <a:sym typeface="Wingdings"/>
              </a:rPr>
              <a:t>filepointernaam</a:t>
            </a:r>
            <a:r>
              <a:rPr lang="en-US" dirty="0">
                <a:sym typeface="Wingdings"/>
              </a:rPr>
              <a:t>; 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r>
              <a:rPr lang="en-US" dirty="0" err="1">
                <a:sym typeface="Wingdings"/>
              </a:rPr>
              <a:t>bijvoorbeeld</a:t>
            </a:r>
            <a:r>
              <a:rPr lang="en-US" dirty="0"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FILE *</a:t>
            </a:r>
            <a:r>
              <a:rPr lang="en-US" dirty="0" err="1">
                <a:sym typeface="Wingdings"/>
              </a:rPr>
              <a:t>fp</a:t>
            </a:r>
            <a:r>
              <a:rPr lang="en-US" dirty="0">
                <a:sym typeface="Wingdings"/>
              </a:rPr>
              <a:t>;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>
                <a:sym typeface="Wingdings"/>
              </a:rPr>
              <a:t>Waarom</a:t>
            </a:r>
            <a:r>
              <a:rPr lang="en-US" dirty="0">
                <a:sym typeface="Wingdings"/>
              </a:rPr>
              <a:t> call by reference ?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Read/write file: 3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Open the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Do your business (read/write)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Close the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7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403DE7E-7E50-4DBB-8213-EEA6FEF6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238" y="1305414"/>
            <a:ext cx="3231913" cy="47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>
                <a:sym typeface="Wingdings"/>
              </a:rPr>
              <a:t>Openen van een file gaat via de functie:</a:t>
            </a:r>
          </a:p>
          <a:p>
            <a:pPr marL="0" indent="0">
              <a:buNone/>
            </a:pPr>
            <a:r>
              <a:rPr lang="nl-BE" sz="2000" u="sng" dirty="0">
                <a:sym typeface="Wingdings"/>
              </a:rPr>
              <a:t>FILE * </a:t>
            </a:r>
            <a:r>
              <a:rPr lang="nl-BE" sz="2000" u="sng" dirty="0" err="1">
                <a:sym typeface="Wingdings"/>
              </a:rPr>
              <a:t>fopen</a:t>
            </a:r>
            <a:r>
              <a:rPr lang="nl-BE" sz="2000" u="sng" dirty="0">
                <a:sym typeface="Wingdings"/>
              </a:rPr>
              <a:t>(</a:t>
            </a:r>
            <a:r>
              <a:rPr lang="nl-BE" sz="2000" u="sng" dirty="0" err="1">
                <a:sym typeface="Wingdings"/>
              </a:rPr>
              <a:t>filename</a:t>
            </a:r>
            <a:r>
              <a:rPr lang="nl-BE" sz="2000" u="sng" dirty="0">
                <a:sym typeface="Wingdings"/>
              </a:rPr>
              <a:t>, mode)</a:t>
            </a:r>
          </a:p>
          <a:p>
            <a:pPr marL="0" indent="0">
              <a:buNone/>
            </a:pPr>
            <a:br>
              <a:rPr lang="nl-BE" sz="2000" dirty="0">
                <a:sym typeface="Wingdings"/>
              </a:rPr>
            </a:br>
            <a:r>
              <a:rPr lang="nl-BE" sz="2000" i="1" dirty="0" err="1">
                <a:sym typeface="Wingdings"/>
              </a:rPr>
              <a:t>filename</a:t>
            </a:r>
            <a:r>
              <a:rPr lang="nl-BE" sz="2000" dirty="0">
                <a:sym typeface="Wingdings"/>
              </a:rPr>
              <a:t> is een string naar de file </a:t>
            </a:r>
            <a:r>
              <a:rPr lang="nl-BE" sz="2000" dirty="0" err="1">
                <a:sym typeface="Wingdings"/>
              </a:rPr>
              <a:t>incl</a:t>
            </a:r>
            <a:r>
              <a:rPr lang="nl-BE" sz="2000" dirty="0">
                <a:sym typeface="Wingdings"/>
              </a:rPr>
              <a:t> </a:t>
            </a:r>
            <a:r>
              <a:rPr lang="nl-BE" sz="2000" dirty="0" err="1">
                <a:sym typeface="Wingdings"/>
              </a:rPr>
              <a:t>path</a:t>
            </a:r>
            <a:br>
              <a:rPr lang="nl-BE" sz="2000" dirty="0">
                <a:sym typeface="Wingdings"/>
              </a:rPr>
            </a:br>
            <a:r>
              <a:rPr lang="nl-BE" sz="2000" dirty="0">
                <a:sym typeface="Wingdings"/>
              </a:rPr>
              <a:t>e.g.: “c:\</a:t>
            </a:r>
            <a:r>
              <a:rPr lang="nl-BE" sz="2000" dirty="0" err="1">
                <a:sym typeface="Wingdings"/>
              </a:rPr>
              <a:t>cprogrammeren</a:t>
            </a:r>
            <a:r>
              <a:rPr lang="nl-BE" sz="2000" dirty="0">
                <a:sym typeface="Wingdings"/>
              </a:rPr>
              <a:t>\tekstbestand.txt”</a:t>
            </a:r>
          </a:p>
          <a:p>
            <a:pPr marL="0" indent="0">
              <a:buNone/>
            </a:pPr>
            <a:endParaRPr lang="nl-BE" sz="2000" dirty="0">
              <a:sym typeface="Wingdings"/>
            </a:endParaRPr>
          </a:p>
          <a:p>
            <a:pPr marL="0" indent="0">
              <a:buNone/>
            </a:pPr>
            <a:r>
              <a:rPr lang="nl-BE" sz="2000" i="1" dirty="0">
                <a:sym typeface="Wingdings"/>
              </a:rPr>
              <a:t>mode</a:t>
            </a:r>
            <a:r>
              <a:rPr lang="nl-BE" sz="2000" dirty="0">
                <a:sym typeface="Wingdings"/>
              </a:rPr>
              <a:t> in welke mode wil je de file open doen?</a:t>
            </a:r>
            <a:br>
              <a:rPr lang="nl-BE" sz="2000" dirty="0">
                <a:sym typeface="Wingdings"/>
              </a:rPr>
            </a:br>
            <a:r>
              <a:rPr lang="nl-BE" sz="2000" dirty="0">
                <a:sym typeface="Wingdings"/>
              </a:rPr>
              <a:t>	r (</a:t>
            </a:r>
            <a:r>
              <a:rPr lang="nl-BE" sz="2000" dirty="0" err="1">
                <a:sym typeface="Wingdings"/>
              </a:rPr>
              <a:t>read</a:t>
            </a:r>
            <a:r>
              <a:rPr lang="nl-BE" sz="2000" dirty="0">
                <a:sym typeface="Wingdings"/>
              </a:rPr>
              <a:t>), w (</a:t>
            </a:r>
            <a:r>
              <a:rPr lang="nl-BE" sz="2000" dirty="0" err="1">
                <a:sym typeface="Wingdings"/>
              </a:rPr>
              <a:t>write</a:t>
            </a:r>
            <a:r>
              <a:rPr lang="nl-BE" sz="2000" dirty="0">
                <a:sym typeface="Wingdings"/>
              </a:rPr>
              <a:t>), a (append), b (</a:t>
            </a:r>
            <a:r>
              <a:rPr lang="nl-BE" sz="2000" dirty="0" err="1">
                <a:sym typeface="Wingdings"/>
              </a:rPr>
              <a:t>binary</a:t>
            </a:r>
            <a:r>
              <a:rPr lang="nl-BE" sz="2000" dirty="0">
                <a:sym typeface="Wingdings"/>
              </a:rPr>
              <a:t>)</a:t>
            </a:r>
          </a:p>
          <a:p>
            <a:pPr marL="400050" lvl="1" indent="0">
              <a:buNone/>
            </a:pPr>
            <a:r>
              <a:rPr lang="nl-BE" sz="1600" dirty="0">
                <a:sym typeface="Wingdings"/>
              </a:rPr>
              <a:t>Als de file nog niet bestaat: wordt de file indien mogelijk aangemaakt</a:t>
            </a:r>
            <a:br>
              <a:rPr lang="nl-BE" sz="1600" dirty="0">
                <a:sym typeface="Wingdings"/>
              </a:rPr>
            </a:br>
            <a:r>
              <a:rPr lang="nl-BE" sz="1600" dirty="0">
                <a:sym typeface="Wingdings"/>
              </a:rPr>
              <a:t>Als je de file open doet in mode “a” wordt de nieuwe inhoud toegevoegd </a:t>
            </a:r>
            <a:br>
              <a:rPr lang="nl-BE" sz="1600" dirty="0">
                <a:sym typeface="Wingdings"/>
              </a:rPr>
            </a:br>
            <a:r>
              <a:rPr lang="nl-BE" sz="1600" dirty="0">
                <a:sym typeface="Wingdings"/>
              </a:rPr>
              <a:t>Als je de file open doet in mode “w” wordt alle oude inhoud verwijderd </a:t>
            </a:r>
            <a:br>
              <a:rPr lang="nl-BE" sz="1600" dirty="0">
                <a:sym typeface="Wingdings"/>
              </a:rPr>
            </a:br>
            <a:r>
              <a:rPr lang="nl-BE" sz="1600" dirty="0">
                <a:sym typeface="Wingdings"/>
              </a:rPr>
              <a:t>Als je geen lees of schrijf rechten hebt geeft de functie een NULL pointer terug!</a:t>
            </a:r>
          </a:p>
          <a:p>
            <a:pPr marL="0" indent="0">
              <a:buNone/>
            </a:pPr>
            <a:r>
              <a:rPr lang="nl-BE" sz="1600" dirty="0">
                <a:sym typeface="Wingdings"/>
              </a:rPr>
              <a:t>	Voeg je “b” toe aan de mode dan gebeurd alles in </a:t>
            </a:r>
            <a:r>
              <a:rPr lang="nl-BE" sz="1600" dirty="0" err="1">
                <a:sym typeface="Wingdings"/>
              </a:rPr>
              <a:t>binary</a:t>
            </a:r>
            <a:r>
              <a:rPr lang="nl-BE" sz="1600" dirty="0">
                <a:sym typeface="Wingdings"/>
              </a:rPr>
              <a:t> mode e.g.: “</a:t>
            </a:r>
            <a:r>
              <a:rPr lang="nl-BE" sz="1600" dirty="0" err="1">
                <a:sym typeface="Wingdings"/>
              </a:rPr>
              <a:t>rb</a:t>
            </a:r>
            <a:r>
              <a:rPr lang="nl-BE" sz="1600" dirty="0">
                <a:sym typeface="Wingdings"/>
              </a:rPr>
              <a:t>” “</a:t>
            </a:r>
            <a:r>
              <a:rPr lang="nl-BE" sz="1600" dirty="0" err="1">
                <a:sym typeface="Wingdings"/>
              </a:rPr>
              <a:t>wb</a:t>
            </a:r>
            <a:r>
              <a:rPr lang="nl-BE" sz="1600" dirty="0">
                <a:sym typeface="Wingdings"/>
              </a:rPr>
              <a:t>” “</a:t>
            </a:r>
            <a:r>
              <a:rPr lang="nl-BE" sz="1600" dirty="0" err="1">
                <a:sym typeface="Wingdings"/>
              </a:rPr>
              <a:t>ab</a:t>
            </a:r>
            <a:r>
              <a:rPr lang="nl-BE" sz="1600" dirty="0">
                <a:sym typeface="Wingdings"/>
              </a:rPr>
              <a:t>”</a:t>
            </a:r>
            <a:endParaRPr lang="nl-BE" sz="2000" dirty="0">
              <a:sym typeface="Wingdings"/>
            </a:endParaRPr>
          </a:p>
          <a:p>
            <a:pPr marL="0" indent="0">
              <a:buNone/>
            </a:pPr>
            <a:r>
              <a:rPr lang="nl-BE" sz="2000" i="1" dirty="0">
                <a:sym typeface="Wingdings"/>
              </a:rPr>
              <a:t>return</a:t>
            </a:r>
            <a:r>
              <a:rPr lang="nl-BE" sz="2000" dirty="0">
                <a:sym typeface="Wingdings"/>
              </a:rPr>
              <a:t>  een file pointer of NULL pointer.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sz="1400" dirty="0" err="1">
                <a:sym typeface="Wingdings"/>
              </a:rPr>
              <a:t>Als</a:t>
            </a:r>
            <a:r>
              <a:rPr lang="en-US" sz="1400" dirty="0">
                <a:sym typeface="Wingdings"/>
              </a:rPr>
              <a:t> </a:t>
            </a:r>
            <a:r>
              <a:rPr lang="en-US" sz="1400" dirty="0" err="1">
                <a:sym typeface="Wingdings"/>
              </a:rPr>
              <a:t>je</a:t>
            </a:r>
            <a:r>
              <a:rPr lang="en-US" sz="1400" dirty="0">
                <a:sym typeface="Wingdings"/>
              </a:rPr>
              <a:t> wilt </a:t>
            </a:r>
            <a:r>
              <a:rPr lang="en-US" sz="1400" dirty="0" err="1">
                <a:sym typeface="Wingdings"/>
              </a:rPr>
              <a:t>lezen</a:t>
            </a:r>
            <a:r>
              <a:rPr lang="en-US" sz="1400" dirty="0">
                <a:sym typeface="Wingdings"/>
              </a:rPr>
              <a:t> van </a:t>
            </a:r>
            <a:r>
              <a:rPr lang="en-US" sz="1400" dirty="0" err="1">
                <a:sym typeface="Wingdings"/>
              </a:rPr>
              <a:t>een</a:t>
            </a:r>
            <a:r>
              <a:rPr lang="en-US" sz="1400" dirty="0">
                <a:sym typeface="Wingdings"/>
              </a:rPr>
              <a:t> file “r” </a:t>
            </a:r>
            <a:r>
              <a:rPr lang="en-US" sz="1400" dirty="0" err="1">
                <a:sym typeface="Wingdings"/>
              </a:rPr>
              <a:t>moet</a:t>
            </a:r>
            <a:r>
              <a:rPr lang="en-US" sz="1400" dirty="0">
                <a:sym typeface="Wingdings"/>
              </a:rPr>
              <a:t> die </a:t>
            </a:r>
            <a:r>
              <a:rPr lang="en-US" sz="1400" dirty="0" err="1">
                <a:sym typeface="Wingdings"/>
              </a:rPr>
              <a:t>natuurlijk</a:t>
            </a:r>
            <a:r>
              <a:rPr lang="en-US" sz="1400" dirty="0">
                <a:sym typeface="Wingdings"/>
              </a:rPr>
              <a:t> </a:t>
            </a:r>
            <a:r>
              <a:rPr lang="en-US" sz="1400" dirty="0" err="1">
                <a:sym typeface="Wingdings"/>
              </a:rPr>
              <a:t>bestaan</a:t>
            </a:r>
            <a:r>
              <a:rPr lang="en-US" sz="1400" dirty="0">
                <a:sym typeface="Wingdings"/>
              </a:rPr>
              <a:t> </a:t>
            </a:r>
            <a:r>
              <a:rPr lang="en-US" sz="1400" dirty="0" err="1">
                <a:sym typeface="Wingdings"/>
              </a:rPr>
              <a:t>én</a:t>
            </a:r>
            <a:r>
              <a:rPr lang="en-US" sz="1400" dirty="0">
                <a:sym typeface="Wingdings"/>
              </a:rPr>
              <a:t> open </a:t>
            </a:r>
            <a:r>
              <a:rPr lang="en-US" sz="1400" dirty="0" err="1">
                <a:sym typeface="Wingdings"/>
              </a:rPr>
              <a:t>kunnen</a:t>
            </a:r>
            <a:r>
              <a:rPr lang="en-US" sz="1400" dirty="0">
                <a:sym typeface="Wingding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9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4904188-461D-45A2-B69E-F1796FB6A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06"/>
          <a:stretch/>
        </p:blipFill>
        <p:spPr>
          <a:xfrm>
            <a:off x="1981201" y="1370014"/>
            <a:ext cx="8393837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21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9939</TotalTime>
  <Words>762</Words>
  <Application>Microsoft Office PowerPoint</Application>
  <PresentationFormat>Breedbeeld</PresentationFormat>
  <Paragraphs>99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Powerpoint</vt:lpstr>
      <vt:lpstr>C Programmeren 2</vt:lpstr>
      <vt:lpstr>Doelstelling</vt:lpstr>
      <vt:lpstr>inhoud</vt:lpstr>
      <vt:lpstr>Files</vt:lpstr>
      <vt:lpstr>File Pointers</vt:lpstr>
      <vt:lpstr>File Pointers</vt:lpstr>
      <vt:lpstr>Read/write file: 3 steps</vt:lpstr>
      <vt:lpstr>Opening a file</vt:lpstr>
      <vt:lpstr>Opening a file</vt:lpstr>
      <vt:lpstr>Reading and writing a file</vt:lpstr>
      <vt:lpstr>Reading and writing a file</vt:lpstr>
      <vt:lpstr>Reading and writing a file</vt:lpstr>
      <vt:lpstr>Reading and writing a file</vt:lpstr>
      <vt:lpstr>fclose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Bart Stukken</cp:lastModifiedBy>
  <cp:revision>366</cp:revision>
  <dcterms:created xsi:type="dcterms:W3CDTF">2017-10-04T09:09:59Z</dcterms:created>
  <dcterms:modified xsi:type="dcterms:W3CDTF">2020-03-19T08:39:08Z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2020-03-19T08:39:08.7003860Z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7b8753dd-0f20-48b1-b1f6-f105824c4b62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