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8" r:id="rId3"/>
    <p:sldId id="289" r:id="rId4"/>
    <p:sldId id="291" r:id="rId5"/>
    <p:sldId id="306" r:id="rId6"/>
    <p:sldId id="307" r:id="rId7"/>
    <p:sldId id="308" r:id="rId8"/>
    <p:sldId id="309" r:id="rId9"/>
    <p:sldId id="310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77BCC-5B83-C346-846C-C5066F43CA52}" v="21" dt="2019-05-03T06:40:49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5" autoAdjust="0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24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en Gilissen" userId="2ec6003d-9598-45e8-91e2-64dcdb4a174f" providerId="ADAL" clId="{0767AAAD-A69F-4A88-9DC1-FC8DEA3CCFCE}"/>
  </pc:docChgLst>
  <pc:docChgLst>
    <pc:chgData name="Koen Gilissen" userId="2ec6003d-9598-45e8-91e2-64dcdb4a174f" providerId="ADAL" clId="{A62B09FA-683A-46A6-9719-18401FF9FDBE}"/>
  </pc:docChgLst>
  <pc:docChgLst>
    <pc:chgData name="Koen Gilissen" userId="2ec6003d-9598-45e8-91e2-64dcdb4a174f" providerId="ADAL" clId="{32077BCC-5B83-C346-846C-C5066F43CA52}"/>
    <pc:docChg chg="custSel addSld delSld modSld">
      <pc:chgData name="Koen Gilissen" userId="2ec6003d-9598-45e8-91e2-64dcdb4a174f" providerId="ADAL" clId="{32077BCC-5B83-C346-846C-C5066F43CA52}" dt="2019-05-03T07:29:17.930" v="1344" actId="20577"/>
      <pc:docMkLst>
        <pc:docMk/>
      </pc:docMkLst>
      <pc:sldChg chg="addSp delSp modSp">
        <pc:chgData name="Koen Gilissen" userId="2ec6003d-9598-45e8-91e2-64dcdb4a174f" providerId="ADAL" clId="{32077BCC-5B83-C346-846C-C5066F43CA52}" dt="2019-05-02T19:21:26.840" v="21"/>
        <pc:sldMkLst>
          <pc:docMk/>
          <pc:sldMk cId="2207056565" sldId="311"/>
        </pc:sldMkLst>
        <pc:spChg chg="mod">
          <ac:chgData name="Koen Gilissen" userId="2ec6003d-9598-45e8-91e2-64dcdb4a174f" providerId="ADAL" clId="{32077BCC-5B83-C346-846C-C5066F43CA52}" dt="2019-05-02T19:21:21.883" v="19" actId="20577"/>
          <ac:spMkLst>
            <pc:docMk/>
            <pc:sldMk cId="2207056565" sldId="311"/>
            <ac:spMk id="2" creationId="{00000000-0000-0000-0000-000000000000}"/>
          </ac:spMkLst>
        </pc:spChg>
        <pc:spChg chg="mod">
          <ac:chgData name="Koen Gilissen" userId="2ec6003d-9598-45e8-91e2-64dcdb4a174f" providerId="ADAL" clId="{32077BCC-5B83-C346-846C-C5066F43CA52}" dt="2019-05-02T19:20:58.367" v="7" actId="12"/>
          <ac:spMkLst>
            <pc:docMk/>
            <pc:sldMk cId="2207056565" sldId="311"/>
            <ac:spMk id="3" creationId="{00000000-0000-0000-0000-000000000000}"/>
          </ac:spMkLst>
        </pc:spChg>
        <pc:spChg chg="add del mod">
          <ac:chgData name="Koen Gilissen" userId="2ec6003d-9598-45e8-91e2-64dcdb4a174f" providerId="ADAL" clId="{32077BCC-5B83-C346-846C-C5066F43CA52}" dt="2019-05-02T19:21:26.840" v="21"/>
          <ac:spMkLst>
            <pc:docMk/>
            <pc:sldMk cId="2207056565" sldId="311"/>
            <ac:spMk id="5" creationId="{79575948-2113-5343-9E1D-FEC65E298823}"/>
          </ac:spMkLst>
        </pc:spChg>
      </pc:sldChg>
      <pc:sldChg chg="modSp add">
        <pc:chgData name="Koen Gilissen" userId="2ec6003d-9598-45e8-91e2-64dcdb4a174f" providerId="ADAL" clId="{32077BCC-5B83-C346-846C-C5066F43CA52}" dt="2019-05-03T06:37:02.458" v="697"/>
        <pc:sldMkLst>
          <pc:docMk/>
          <pc:sldMk cId="1106343593" sldId="312"/>
        </pc:sldMkLst>
        <pc:spChg chg="mod">
          <ac:chgData name="Koen Gilissen" userId="2ec6003d-9598-45e8-91e2-64dcdb4a174f" providerId="ADAL" clId="{32077BCC-5B83-C346-846C-C5066F43CA52}" dt="2019-05-03T06:37:02.458" v="697"/>
          <ac:spMkLst>
            <pc:docMk/>
            <pc:sldMk cId="1106343593" sldId="312"/>
            <ac:spMk id="3" creationId="{00000000-0000-0000-0000-000000000000}"/>
          </ac:spMkLst>
        </pc:spChg>
      </pc:sldChg>
      <pc:sldChg chg="del">
        <pc:chgData name="Koen Gilissen" userId="2ec6003d-9598-45e8-91e2-64dcdb4a174f" providerId="ADAL" clId="{32077BCC-5B83-C346-846C-C5066F43CA52}" dt="2019-05-02T19:18:53.988" v="2" actId="2696"/>
        <pc:sldMkLst>
          <pc:docMk/>
          <pc:sldMk cId="1857035895" sldId="313"/>
        </pc:sldMkLst>
      </pc:sldChg>
      <pc:sldChg chg="modSp add">
        <pc:chgData name="Koen Gilissen" userId="2ec6003d-9598-45e8-91e2-64dcdb4a174f" providerId="ADAL" clId="{32077BCC-5B83-C346-846C-C5066F43CA52}" dt="2019-05-03T06:39:26.551" v="961" actId="20577"/>
        <pc:sldMkLst>
          <pc:docMk/>
          <pc:sldMk cId="3894775815" sldId="313"/>
        </pc:sldMkLst>
        <pc:spChg chg="mod">
          <ac:chgData name="Koen Gilissen" userId="2ec6003d-9598-45e8-91e2-64dcdb4a174f" providerId="ADAL" clId="{32077BCC-5B83-C346-846C-C5066F43CA52}" dt="2019-05-03T06:39:26.551" v="961" actId="20577"/>
          <ac:spMkLst>
            <pc:docMk/>
            <pc:sldMk cId="3894775815" sldId="313"/>
            <ac:spMk id="3" creationId="{00000000-0000-0000-0000-000000000000}"/>
          </ac:spMkLst>
        </pc:spChg>
      </pc:sldChg>
      <pc:sldChg chg="modSp add">
        <pc:chgData name="Koen Gilissen" userId="2ec6003d-9598-45e8-91e2-64dcdb4a174f" providerId="ADAL" clId="{32077BCC-5B83-C346-846C-C5066F43CA52}" dt="2019-05-03T07:29:17.930" v="1344" actId="20577"/>
        <pc:sldMkLst>
          <pc:docMk/>
          <pc:sldMk cId="3165110126" sldId="314"/>
        </pc:sldMkLst>
        <pc:spChg chg="mod">
          <ac:chgData name="Koen Gilissen" userId="2ec6003d-9598-45e8-91e2-64dcdb4a174f" providerId="ADAL" clId="{32077BCC-5B83-C346-846C-C5066F43CA52}" dt="2019-05-03T07:29:17.930" v="1344" actId="20577"/>
          <ac:spMkLst>
            <pc:docMk/>
            <pc:sldMk cId="3165110126" sldId="314"/>
            <ac:spMk id="3" creationId="{00000000-0000-0000-0000-000000000000}"/>
          </ac:spMkLst>
        </pc:spChg>
      </pc:sldChg>
      <pc:sldChg chg="modSp add">
        <pc:chgData name="Koen Gilissen" userId="2ec6003d-9598-45e8-91e2-64dcdb4a174f" providerId="ADAL" clId="{32077BCC-5B83-C346-846C-C5066F43CA52}" dt="2019-05-03T06:42:24.099" v="1241" actId="20577"/>
        <pc:sldMkLst>
          <pc:docMk/>
          <pc:sldMk cId="15129550" sldId="315"/>
        </pc:sldMkLst>
        <pc:spChg chg="mod">
          <ac:chgData name="Koen Gilissen" userId="2ec6003d-9598-45e8-91e2-64dcdb4a174f" providerId="ADAL" clId="{32077BCC-5B83-C346-846C-C5066F43CA52}" dt="2019-05-03T06:40:49.631" v="1067"/>
          <ac:spMkLst>
            <pc:docMk/>
            <pc:sldMk cId="15129550" sldId="315"/>
            <ac:spMk id="2" creationId="{8F860C21-ACD6-544B-B223-3A0369411663}"/>
          </ac:spMkLst>
        </pc:spChg>
        <pc:spChg chg="mod">
          <ac:chgData name="Koen Gilissen" userId="2ec6003d-9598-45e8-91e2-64dcdb4a174f" providerId="ADAL" clId="{32077BCC-5B83-C346-846C-C5066F43CA52}" dt="2019-05-03T06:42:24.099" v="1241" actId="20577"/>
          <ac:spMkLst>
            <pc:docMk/>
            <pc:sldMk cId="15129550" sldId="315"/>
            <ac:spMk id="3" creationId="{0249F291-25C1-714C-BC26-7500FB20DE1D}"/>
          </ac:spMkLst>
        </pc:spChg>
      </pc:sldChg>
    </pc:docChg>
  </pc:docChgLst>
  <pc:docChgLst>
    <pc:chgData name="Koen Gilissen" userId="2ec6003d-9598-45e8-91e2-64dcdb4a174f" providerId="ADAL" clId="{B8BD4DBF-1982-4DFD-B427-415048871C5C}"/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5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9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10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6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7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5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8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4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50C5-5D1F-7E49-941D-D60C6A7A083D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en.wikipedia.org/wiki/C_file_input/outpu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C </a:t>
            </a:r>
            <a:r>
              <a:rPr lang="en-US" dirty="0" err="1">
                <a:latin typeface="Helvetica"/>
                <a:cs typeface="Helvetica"/>
              </a:rPr>
              <a:t>Programmeren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/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130326"/>
            <a:ext cx="6400800" cy="669847"/>
          </a:xfrm>
        </p:spPr>
        <p:txBody>
          <a:bodyPr anchor="b">
            <a:normAutofit/>
          </a:bodyPr>
          <a:lstStyle/>
          <a:p>
            <a:r>
              <a:rPr lang="en-US" sz="2400" dirty="0" err="1">
                <a:latin typeface="Helvetica"/>
                <a:cs typeface="Helvetica"/>
              </a:rPr>
              <a:t>Dr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err="1">
                <a:latin typeface="Helvetica"/>
                <a:cs typeface="Helvetica"/>
              </a:rPr>
              <a:t>Ing</a:t>
            </a:r>
            <a:r>
              <a:rPr lang="en-US" sz="2400" dirty="0">
                <a:latin typeface="Helvetica"/>
                <a:cs typeface="Helvetica"/>
              </a:rPr>
              <a:t> Koen Gilissen</a:t>
            </a:r>
          </a:p>
        </p:txBody>
      </p:sp>
    </p:spTree>
    <p:extLst>
      <p:ext uri="{BB962C8B-B14F-4D97-AF65-F5344CB8AC3E}">
        <p14:creationId xmlns:p14="http://schemas.microsoft.com/office/powerpoint/2010/main" val="159509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Doelstelling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De beschikbare file </a:t>
            </a:r>
            <a:r>
              <a:rPr lang="nl-BE" dirty="0" err="1"/>
              <a:t>io</a:t>
            </a:r>
            <a:r>
              <a:rPr lang="nl-BE" dirty="0"/>
              <a:t> functie documentatie lezen en interpreteren</a:t>
            </a:r>
          </a:p>
          <a:p>
            <a:r>
              <a:rPr lang="nl-BE" dirty="0"/>
              <a:t>De functies correct kunnen gebruiken met betrekking tot return </a:t>
            </a:r>
            <a:r>
              <a:rPr lang="nl-BE" dirty="0" err="1"/>
              <a:t>value</a:t>
            </a:r>
            <a:r>
              <a:rPr lang="nl-BE" dirty="0"/>
              <a:t> en parameters</a:t>
            </a:r>
          </a:p>
          <a:p>
            <a:r>
              <a:rPr lang="nl-BE" dirty="0"/>
              <a:t>Tekst file </a:t>
            </a:r>
            <a:r>
              <a:rPr lang="nl-BE" dirty="0" err="1"/>
              <a:t>parsing</a:t>
            </a:r>
            <a:r>
              <a:rPr lang="nl-BE" dirty="0"/>
              <a:t>, gestructureerde files kunnen inlezen en de data erin verwerken. </a:t>
            </a:r>
          </a:p>
        </p:txBody>
      </p:sp>
    </p:spTree>
    <p:extLst>
      <p:ext uri="{BB962C8B-B14F-4D97-AF65-F5344CB8AC3E}">
        <p14:creationId xmlns:p14="http://schemas.microsoft.com/office/powerpoint/2010/main" val="193229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Parsing: </a:t>
            </a:r>
            <a:r>
              <a:rPr lang="en-US" dirty="0" err="1"/>
              <a:t>stdio.h</a:t>
            </a:r>
            <a:r>
              <a:rPr lang="en-US" dirty="0"/>
              <a:t> </a:t>
            </a:r>
            <a:r>
              <a:rPr lang="en-US" dirty="0" err="1"/>
              <a:t>functies</a:t>
            </a:r>
            <a:endParaRPr lang="en-US" dirty="0"/>
          </a:p>
          <a:p>
            <a:r>
              <a:rPr lang="en-US" dirty="0"/>
              <a:t>File Parsing: </a:t>
            </a:r>
            <a:r>
              <a:rPr lang="en-US" dirty="0">
                <a:sym typeface="Wingdings"/>
              </a:rPr>
              <a:t>Wat is file parsing ?</a:t>
            </a:r>
          </a:p>
          <a:p>
            <a:r>
              <a:rPr lang="en-US" dirty="0"/>
              <a:t>File Parsing: </a:t>
            </a:r>
            <a:r>
              <a:rPr lang="en-US" dirty="0" err="1"/>
              <a:t>fgets</a:t>
            </a:r>
            <a:r>
              <a:rPr lang="en-US" dirty="0"/>
              <a:t>(…)</a:t>
            </a:r>
          </a:p>
          <a:p>
            <a:r>
              <a:rPr lang="en-US" dirty="0" err="1">
                <a:sym typeface="Wingdings"/>
              </a:rPr>
              <a:t>Positie</a:t>
            </a:r>
            <a:r>
              <a:rPr lang="en-US" dirty="0">
                <a:sym typeface="Wingdings"/>
              </a:rPr>
              <a:t> in </a:t>
            </a:r>
            <a:r>
              <a:rPr lang="en-US" dirty="0" err="1">
                <a:sym typeface="Wingdings"/>
              </a:rPr>
              <a:t>een</a:t>
            </a:r>
            <a:r>
              <a:rPr lang="en-US" dirty="0">
                <a:sym typeface="Wingdings"/>
              </a:rPr>
              <a:t> file</a:t>
            </a:r>
          </a:p>
          <a:p>
            <a:r>
              <a:rPr lang="en-US">
                <a:sym typeface="Wingdings"/>
              </a:rPr>
              <a:t>Opdrachten</a:t>
            </a:r>
            <a:endParaRPr lang="en-US" dirty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8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20487"/>
            <a:ext cx="7653802" cy="3905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De </a:t>
            </a:r>
            <a:r>
              <a:rPr lang="en-US" dirty="0" err="1">
                <a:sym typeface="Wingdings"/>
              </a:rPr>
              <a:t>volledige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stdio</a:t>
            </a:r>
            <a:r>
              <a:rPr lang="en-US" dirty="0">
                <a:sym typeface="Wingdings"/>
              </a:rPr>
              <a:t> file </a:t>
            </a:r>
            <a:r>
              <a:rPr lang="en-US" dirty="0" err="1">
                <a:sym typeface="Wingdings"/>
              </a:rPr>
              <a:t>handeling</a:t>
            </a:r>
            <a:r>
              <a:rPr lang="en-US" dirty="0">
                <a:sym typeface="Wingdings"/>
              </a:rPr>
              <a:t> functions: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Afbeeldingsresultaat voor wikipedia">
            <a:hlinkClick r:id="rId2"/>
            <a:extLst>
              <a:ext uri="{FF2B5EF4-FFF2-40B4-BE49-F238E27FC236}">
                <a16:creationId xmlns:a16="http://schemas.microsoft.com/office/drawing/2014/main" id="{2A652AF5-2AD9-46E6-898A-1F1AF4AF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692" y="2811598"/>
            <a:ext cx="2466975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08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Wat is file parsing ?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Input 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Program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Output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2" descr="Afbeeldingsresultaat voor file icon">
            <a:extLst>
              <a:ext uri="{FF2B5EF4-FFF2-40B4-BE49-F238E27FC236}">
                <a16:creationId xmlns:a16="http://schemas.microsoft.com/office/drawing/2014/main" id="{85B0561F-D21E-4F52-BEBD-F561776B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26" y="2229958"/>
            <a:ext cx="1194417" cy="119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fbeeldingsresultaat voor file icon">
            <a:extLst>
              <a:ext uri="{FF2B5EF4-FFF2-40B4-BE49-F238E27FC236}">
                <a16:creationId xmlns:a16="http://schemas.microsoft.com/office/drawing/2014/main" id="{C77D0FCF-BDEE-4A4F-92D8-A645ABDD7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26" y="4931747"/>
            <a:ext cx="1194417" cy="119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beeldingsresultaat voor exe icon">
            <a:extLst>
              <a:ext uri="{FF2B5EF4-FFF2-40B4-BE49-F238E27FC236}">
                <a16:creationId xmlns:a16="http://schemas.microsoft.com/office/drawing/2014/main" id="{8EE369D0-FF04-40A7-9335-530E58D6B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92" y="3576413"/>
            <a:ext cx="1194417" cy="119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9F63906F-4DE9-4F28-A690-BAE97FC0A33F}"/>
              </a:ext>
            </a:extLst>
          </p:cNvPr>
          <p:cNvSpPr/>
          <p:nvPr/>
        </p:nvSpPr>
        <p:spPr>
          <a:xfrm rot="5400000">
            <a:off x="4093480" y="3385879"/>
            <a:ext cx="195309" cy="214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06CDC9EC-4779-416C-A241-F5C3BC212EEE}"/>
              </a:ext>
            </a:extLst>
          </p:cNvPr>
          <p:cNvSpPr/>
          <p:nvPr/>
        </p:nvSpPr>
        <p:spPr>
          <a:xfrm rot="5400000">
            <a:off x="4091038" y="4770533"/>
            <a:ext cx="195309" cy="214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2268BE8-8928-47B9-B8EA-6F5D726B4C42}"/>
              </a:ext>
            </a:extLst>
          </p:cNvPr>
          <p:cNvSpPr txBox="1"/>
          <p:nvPr/>
        </p:nvSpPr>
        <p:spPr>
          <a:xfrm>
            <a:off x="4788342" y="2491823"/>
            <a:ext cx="357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Input data: “tekst files” of “streams”</a:t>
            </a:r>
            <a:br>
              <a:rPr lang="nl-BE" dirty="0"/>
            </a:br>
            <a:r>
              <a:rPr lang="nl-BE" dirty="0"/>
              <a:t>sensors, netwerk, usb, logs, …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4727168-F689-44E3-BA24-78073E6F3A14}"/>
              </a:ext>
            </a:extLst>
          </p:cNvPr>
          <p:cNvSpPr txBox="1"/>
          <p:nvPr/>
        </p:nvSpPr>
        <p:spPr>
          <a:xfrm>
            <a:off x="4944596" y="5330960"/>
            <a:ext cx="35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Ouput</a:t>
            </a:r>
            <a:r>
              <a:rPr lang="nl-BE" dirty="0"/>
              <a:t> data: database, ML, GPIO, …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04B3CA34-E54F-4ACB-BF3E-1C771D4D40B1}"/>
              </a:ext>
            </a:extLst>
          </p:cNvPr>
          <p:cNvSpPr/>
          <p:nvPr/>
        </p:nvSpPr>
        <p:spPr>
          <a:xfrm rot="11112162" flipV="1">
            <a:off x="4522852" y="3328483"/>
            <a:ext cx="1861619" cy="4506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FILE PARSING</a:t>
            </a:r>
          </a:p>
        </p:txBody>
      </p:sp>
    </p:spTree>
    <p:extLst>
      <p:ext uri="{BB962C8B-B14F-4D97-AF65-F5344CB8AC3E}">
        <p14:creationId xmlns:p14="http://schemas.microsoft.com/office/powerpoint/2010/main" val="23812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ym typeface="Wingdings"/>
              </a:rPr>
              <a:t>fgets</a:t>
            </a:r>
            <a:r>
              <a:rPr lang="en-US" dirty="0">
                <a:sym typeface="Wingdings"/>
              </a:rPr>
              <a:t> – reads a string from a file.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i="1" dirty="0">
                <a:sym typeface="Wingdings"/>
              </a:rPr>
              <a:t>char *</a:t>
            </a:r>
            <a:r>
              <a:rPr lang="en-US" i="1" dirty="0" err="1">
                <a:sym typeface="Wingdings"/>
              </a:rPr>
              <a:t>fgets</a:t>
            </a:r>
            <a:r>
              <a:rPr lang="en-US" i="1" dirty="0">
                <a:sym typeface="Wingdings"/>
              </a:rPr>
              <a:t>(char *str, int n, FILE *stream)</a:t>
            </a:r>
            <a:br>
              <a:rPr lang="en-US" i="1" dirty="0">
                <a:sym typeface="Wingdings"/>
              </a:rPr>
            </a:br>
            <a:endParaRPr lang="en-US" i="1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char *str: string </a:t>
            </a:r>
            <a:r>
              <a:rPr lang="en-US" dirty="0" err="1">
                <a:sym typeface="Wingdings"/>
              </a:rPr>
              <a:t>voor</a:t>
            </a:r>
            <a:r>
              <a:rPr lang="en-US" dirty="0">
                <a:sym typeface="Wingdings"/>
              </a:rPr>
              <a:t> het </a:t>
            </a:r>
            <a:r>
              <a:rPr lang="en-US" dirty="0" err="1">
                <a:sym typeface="Wingdings"/>
              </a:rPr>
              <a:t>opslaan</a:t>
            </a:r>
            <a:r>
              <a:rPr lang="en-US" dirty="0">
                <a:sym typeface="Wingdings"/>
              </a:rPr>
              <a:t> van de </a:t>
            </a:r>
            <a:r>
              <a:rPr lang="en-US" dirty="0" err="1">
                <a:sym typeface="Wingdings"/>
              </a:rPr>
              <a:t>tekst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int n: </a:t>
            </a:r>
            <a:r>
              <a:rPr lang="en-US" dirty="0" err="1">
                <a:sym typeface="Wingdings"/>
              </a:rPr>
              <a:t>hoeveel</a:t>
            </a:r>
            <a:r>
              <a:rPr lang="en-US" dirty="0">
                <a:sym typeface="Wingdings"/>
              </a:rPr>
              <a:t> chars incl \0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FILE *stream: </a:t>
            </a:r>
            <a:r>
              <a:rPr lang="en-US" dirty="0" err="1">
                <a:sym typeface="Wingdings"/>
              </a:rPr>
              <a:t>welke</a:t>
            </a:r>
            <a:r>
              <a:rPr lang="en-US" dirty="0">
                <a:sym typeface="Wingdings"/>
              </a:rPr>
              <a:t> file 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Return: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on success: pointer to str (*str)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on failure: EOF </a:t>
            </a:r>
            <a:r>
              <a:rPr lang="en-US" dirty="0" err="1">
                <a:sym typeface="Wingdings"/>
              </a:rPr>
              <a:t>gelezen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en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geen</a:t>
            </a:r>
            <a:r>
              <a:rPr lang="en-US" dirty="0">
                <a:sym typeface="Wingdings"/>
              </a:rPr>
              <a:t> chars </a:t>
            </a:r>
            <a:r>
              <a:rPr lang="en-US" dirty="0">
                <a:sym typeface="Wingdings" panose="05000000000000000000" pitchFamily="2" charset="2"/>
              </a:rPr>
              <a:t> null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8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ym typeface="Wingdings"/>
              </a:rPr>
              <a:t>Toepassing</a:t>
            </a:r>
            <a:r>
              <a:rPr lang="en-US" dirty="0">
                <a:sym typeface="Wingdings"/>
              </a:rPr>
              <a:t>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if( 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fgets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(text, 50, 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fp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)!=NULL</a:t>
            </a:r>
            <a:r>
              <a:rPr lang="en-US" dirty="0">
                <a:sym typeface="Wingdings"/>
              </a:rPr>
              <a:t> ) {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           </a:t>
            </a:r>
            <a:r>
              <a:rPr lang="en-US" i="1" dirty="0">
                <a:sym typeface="Wingdings"/>
              </a:rPr>
              <a:t>…doe </a:t>
            </a:r>
            <a:r>
              <a:rPr lang="en-US" i="1" dirty="0" err="1">
                <a:sym typeface="Wingdings"/>
              </a:rPr>
              <a:t>iets</a:t>
            </a:r>
            <a:r>
              <a:rPr lang="en-US" i="1" dirty="0">
                <a:sym typeface="Wingdings"/>
              </a:rPr>
              <a:t>…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       else if (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feof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(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fp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dirty="0">
                <a:sym typeface="Wingdings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           </a:t>
            </a:r>
            <a:r>
              <a:rPr lang="en-US" dirty="0" err="1">
                <a:sym typeface="Wingdings"/>
              </a:rPr>
              <a:t>printf</a:t>
            </a:r>
            <a:r>
              <a:rPr lang="en-US" dirty="0">
                <a:sym typeface="Wingdings"/>
              </a:rPr>
              <a:t>("End Of File Reached...\n");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}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       else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           </a:t>
            </a:r>
            <a:r>
              <a:rPr lang="en-US" dirty="0" err="1">
                <a:sym typeface="Wingdings"/>
              </a:rPr>
              <a:t>perror</a:t>
            </a:r>
            <a:r>
              <a:rPr lang="en-US" dirty="0">
                <a:sym typeface="Wingdings"/>
              </a:rPr>
              <a:t>("Error reading file");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}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8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ym typeface="Wingdings"/>
              </a:rPr>
              <a:t>Positie</a:t>
            </a:r>
            <a:r>
              <a:rPr lang="en-US" dirty="0">
                <a:sym typeface="Wingdings"/>
              </a:rPr>
              <a:t> in </a:t>
            </a:r>
            <a:r>
              <a:rPr lang="en-US" dirty="0" err="1">
                <a:sym typeface="Wingdings"/>
              </a:rPr>
              <a:t>een</a:t>
            </a:r>
            <a:r>
              <a:rPr lang="en-US" dirty="0">
                <a:sym typeface="Wingdings"/>
              </a:rPr>
              <a:t> file: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8</a:t>
            </a:fld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ECBC563-B1CE-4784-97E8-21A9870E6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26" y="1617037"/>
            <a:ext cx="3771900" cy="2305050"/>
          </a:xfrm>
          <a:prstGeom prst="rect">
            <a:avLst/>
          </a:prstGeom>
        </p:spPr>
      </p:pic>
      <p:pic>
        <p:nvPicPr>
          <p:cNvPr id="2052" name="Picture 4" descr="Afbeeldingsresultaat voor file streams">
            <a:extLst>
              <a:ext uri="{FF2B5EF4-FFF2-40B4-BE49-F238E27FC236}">
                <a16:creationId xmlns:a16="http://schemas.microsoft.com/office/drawing/2014/main" id="{46E3A830-7F91-4377-9903-B36B9D924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05" y="4020839"/>
            <a:ext cx="5055510" cy="172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AE6C31D3-95BE-4D07-8EAF-0D61CA7F7030}"/>
              </a:ext>
            </a:extLst>
          </p:cNvPr>
          <p:cNvSpPr/>
          <p:nvPr/>
        </p:nvSpPr>
        <p:spPr>
          <a:xfrm>
            <a:off x="8635015" y="2032987"/>
            <a:ext cx="1305017" cy="26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dirty="0"/>
              <a:t>FILE *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8B1839E7-62AA-42EC-942A-146B09022FB6}"/>
              </a:ext>
            </a:extLst>
          </p:cNvPr>
          <p:cNvSpPr/>
          <p:nvPr/>
        </p:nvSpPr>
        <p:spPr>
          <a:xfrm>
            <a:off x="7099177" y="2913356"/>
            <a:ext cx="1615737" cy="26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dirty="0"/>
              <a:t>Base of FILE*</a:t>
            </a:r>
          </a:p>
        </p:txBody>
      </p:sp>
    </p:spTree>
    <p:extLst>
      <p:ext uri="{BB962C8B-B14F-4D97-AF65-F5344CB8AC3E}">
        <p14:creationId xmlns:p14="http://schemas.microsoft.com/office/powerpoint/2010/main" val="300016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ym typeface="Wingdings"/>
              </a:rPr>
              <a:t>ftell</a:t>
            </a:r>
            <a:r>
              <a:rPr lang="en-US" sz="2000" dirty="0">
                <a:sym typeface="Wingdings"/>
              </a:rPr>
              <a:t>()		</a:t>
            </a:r>
          </a:p>
          <a:p>
            <a:pPr marL="0" indent="0">
              <a:buNone/>
            </a:pPr>
            <a:r>
              <a:rPr lang="en-US" sz="2000" dirty="0">
                <a:sym typeface="Wingdings"/>
              </a:rPr>
              <a:t>returns the current file position indicator</a:t>
            </a:r>
          </a:p>
          <a:p>
            <a:pPr marL="0" indent="0">
              <a:buNone/>
            </a:pPr>
            <a:endParaRPr lang="en-US" sz="2000" dirty="0">
              <a:sym typeface="Wingdings"/>
            </a:endParaRPr>
          </a:p>
          <a:p>
            <a:pPr marL="0" indent="0">
              <a:buNone/>
            </a:pPr>
            <a:r>
              <a:rPr lang="en-US" sz="2000" dirty="0" err="1">
                <a:sym typeface="Wingdings"/>
              </a:rPr>
              <a:t>fseek</a:t>
            </a:r>
            <a:r>
              <a:rPr lang="en-US" sz="2000" dirty="0">
                <a:sym typeface="Wingdings"/>
              </a:rPr>
              <a:t>() 		</a:t>
            </a:r>
          </a:p>
          <a:p>
            <a:pPr marL="0" indent="0">
              <a:buNone/>
            </a:pPr>
            <a:r>
              <a:rPr lang="en-US" sz="2000" dirty="0">
                <a:sym typeface="Wingdings"/>
              </a:rPr>
              <a:t>moves the file position indicator to a specific location in a file</a:t>
            </a:r>
          </a:p>
          <a:p>
            <a:pPr marL="0" indent="0">
              <a:buNone/>
            </a:pPr>
            <a:endParaRPr lang="en-US" sz="2000" dirty="0">
              <a:sym typeface="Wingdings"/>
            </a:endParaRPr>
          </a:p>
          <a:p>
            <a:pPr marL="0" indent="0">
              <a:buNone/>
            </a:pPr>
            <a:r>
              <a:rPr lang="en-US" sz="2000" dirty="0" err="1">
                <a:sym typeface="Wingdings"/>
              </a:rPr>
              <a:t>fgetpos</a:t>
            </a:r>
            <a:r>
              <a:rPr lang="en-US" sz="2000" dirty="0">
                <a:sym typeface="Wingdings"/>
              </a:rPr>
              <a:t>()	</a:t>
            </a:r>
          </a:p>
          <a:p>
            <a:pPr marL="0" indent="0">
              <a:buNone/>
            </a:pPr>
            <a:r>
              <a:rPr lang="en-US" sz="2000" dirty="0">
                <a:sym typeface="Wingdings"/>
              </a:rPr>
              <a:t>gets the file position indicator</a:t>
            </a:r>
          </a:p>
          <a:p>
            <a:pPr marL="0" indent="0">
              <a:buNone/>
            </a:pPr>
            <a:endParaRPr lang="en-US" sz="2000" dirty="0">
              <a:sym typeface="Wingdings"/>
            </a:endParaRPr>
          </a:p>
          <a:p>
            <a:pPr marL="0" indent="0">
              <a:buNone/>
            </a:pPr>
            <a:r>
              <a:rPr lang="en-US" sz="2000" dirty="0" err="1">
                <a:sym typeface="Wingdings"/>
              </a:rPr>
              <a:t>fsetpos</a:t>
            </a:r>
            <a:r>
              <a:rPr lang="en-US" sz="2000" dirty="0">
                <a:sym typeface="Wingdings"/>
              </a:rPr>
              <a:t>()	</a:t>
            </a:r>
          </a:p>
          <a:p>
            <a:pPr marL="0" indent="0">
              <a:buNone/>
            </a:pPr>
            <a:r>
              <a:rPr lang="en-US" sz="2000" dirty="0">
                <a:sym typeface="Wingdings"/>
              </a:rPr>
              <a:t>moves the file position indicator to a specific location in a file</a:t>
            </a:r>
          </a:p>
          <a:p>
            <a:pPr marL="0" indent="0">
              <a:buNone/>
            </a:pPr>
            <a:endParaRPr lang="en-US" sz="2000" dirty="0">
              <a:sym typeface="Wingdings"/>
            </a:endParaRPr>
          </a:p>
          <a:p>
            <a:pPr marL="0" indent="0">
              <a:buNone/>
            </a:pPr>
            <a:r>
              <a:rPr lang="en-US" sz="2000" dirty="0">
                <a:sym typeface="Wingdings"/>
              </a:rPr>
              <a:t>rewind()		</a:t>
            </a:r>
          </a:p>
          <a:p>
            <a:pPr marL="0" indent="0">
              <a:buNone/>
            </a:pPr>
            <a:r>
              <a:rPr lang="en-US" sz="2000" dirty="0">
                <a:sym typeface="Wingdings"/>
              </a:rPr>
              <a:t>moves the file position indicator to the beginning in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0D6-13EC-E241-A5B2-A025C8ECA4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471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11978</TotalTime>
  <Words>342</Words>
  <Application>Microsoft Office PowerPoint</Application>
  <PresentationFormat>Breedbeeld</PresentationFormat>
  <Paragraphs>75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</vt:lpstr>
      <vt:lpstr>Powerpoint</vt:lpstr>
      <vt:lpstr>C Programmeren 2</vt:lpstr>
      <vt:lpstr>Doelstelling</vt:lpstr>
      <vt:lpstr>inhoud</vt:lpstr>
      <vt:lpstr>File Parsing</vt:lpstr>
      <vt:lpstr>File Parsing</vt:lpstr>
      <vt:lpstr>File Parsing</vt:lpstr>
      <vt:lpstr>File Parsing</vt:lpstr>
      <vt:lpstr>File Parsing</vt:lpstr>
      <vt:lpstr>File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Programmeren 1</dc:title>
  <dc:creator>Koen Gilissen</dc:creator>
  <cp:lastModifiedBy>Bart Stukken</cp:lastModifiedBy>
  <cp:revision>367</cp:revision>
  <dcterms:created xsi:type="dcterms:W3CDTF">2017-10-04T09:09:59Z</dcterms:created>
  <dcterms:modified xsi:type="dcterms:W3CDTF">2020-03-19T08:52:01Z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20003435@pxl.be</vt:lpwstr>
  </property>
  <property fmtid="{D5CDD505-2E9C-101B-9397-08002B2CF9AE}" pid="5" name="MSIP_Label_f95379a6-efcb-4855-97e0-03c6be785496_SetDate">
    <vt:lpwstr>2020-03-19T08:52:01.7085583Z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9acc4125-4e65-45bc-8369-56af4ce514ac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</Properties>
</file>