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78" r:id="rId3"/>
    <p:sldId id="289" r:id="rId4"/>
    <p:sldId id="344" r:id="rId5"/>
    <p:sldId id="345" r:id="rId6"/>
    <p:sldId id="346" r:id="rId7"/>
    <p:sldId id="347" r:id="rId8"/>
    <p:sldId id="348" r:id="rId9"/>
    <p:sldId id="351" r:id="rId10"/>
    <p:sldId id="343" r:id="rId11"/>
    <p:sldId id="342" r:id="rId12"/>
    <p:sldId id="349" r:id="rId13"/>
    <p:sldId id="350" r:id="rId14"/>
    <p:sldId id="352" r:id="rId15"/>
    <p:sldId id="353" r:id="rId16"/>
    <p:sldId id="354" r:id="rId1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52A136-2111-DB49-A39A-4A4F8F40A5F6}" v="5" dt="2019-03-22T13:14:17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88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999" y="1113180"/>
            <a:ext cx="9144000" cy="2033637"/>
          </a:xfrm>
        </p:spPr>
        <p:txBody>
          <a:bodyPr anchor="b"/>
          <a:lstStyle>
            <a:lvl1pPr algn="ctr">
              <a:defRPr sz="6000"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697355" y="3322846"/>
            <a:ext cx="4797288" cy="216355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94" y="3504354"/>
            <a:ext cx="3691761" cy="3353646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1" y="6248784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2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39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4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1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89E50C5-5D1F-7E49-941D-D60C6A7A083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2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2427890" y="6356350"/>
            <a:ext cx="1411014" cy="365125"/>
          </a:xfrm>
        </p:spPr>
        <p:txBody>
          <a:bodyPr/>
          <a:lstStyle/>
          <a:p>
            <a:fld id="{689E50C5-5D1F-7E49-941D-D60C6A7A083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411014" cy="365125"/>
          </a:xfrm>
        </p:spPr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2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3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5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8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50C5-5D1F-7E49-941D-D60C6A7A083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242789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E50C5-5D1F-7E49-941D-D60C6A7A083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</a:t>
            </a:r>
            <a:r>
              <a:rPr lang="nl-NL" dirty="0" err="1"/>
              <a:t>niveaua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14A9A-FE93-A74B-8C6D-069A22BF91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8A61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Tx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-c.org/en/Function_Pointers" TargetMode="External"/><Relationship Id="rId2" Type="http://schemas.openxmlformats.org/officeDocument/2006/relationships/hyperlink" Target="https://www.geeksforgeeks.org/function-pointer-in-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uru99.com/c-function-pointers.html" TargetMode="External"/><Relationship Id="rId4" Type="http://schemas.openxmlformats.org/officeDocument/2006/relationships/hyperlink" Target="https://stackoverflow.com/questions/840501/how-do-function-pointers-in-c-work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34548762/c-isnt-that-hard-void-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youtu.be/ynYtgGUNe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C </a:t>
            </a:r>
            <a:r>
              <a:rPr lang="en-US" dirty="0" err="1">
                <a:latin typeface="Helvetica"/>
                <a:cs typeface="Helvetica"/>
              </a:rPr>
              <a:t>Programmeren</a:t>
            </a:r>
            <a:r>
              <a:rPr lang="en-US" dirty="0">
                <a:latin typeface="Helvetica"/>
                <a:cs typeface="Helvetica"/>
              </a:rPr>
              <a:t> </a:t>
            </a:r>
            <a:r>
              <a:rPr lang="en-US" dirty="0"/>
              <a:t>2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4130326"/>
            <a:ext cx="6400800" cy="669847"/>
          </a:xfrm>
        </p:spPr>
        <p:txBody>
          <a:bodyPr anchor="b">
            <a:normAutofit/>
          </a:bodyPr>
          <a:lstStyle/>
          <a:p>
            <a:r>
              <a:rPr lang="en-US" sz="2400" i="1" dirty="0">
                <a:latin typeface="Helvetica"/>
                <a:cs typeface="Helvetica"/>
              </a:rPr>
              <a:t>Deus</a:t>
            </a:r>
            <a:r>
              <a:rPr lang="en-US" sz="2400" dirty="0">
                <a:latin typeface="Helvetica"/>
                <a:cs typeface="Helvetica"/>
              </a:rPr>
              <a:t> Bart Stukken</a:t>
            </a:r>
          </a:p>
        </p:txBody>
      </p:sp>
    </p:spTree>
    <p:extLst>
      <p:ext uri="{BB962C8B-B14F-4D97-AF65-F5344CB8AC3E}">
        <p14:creationId xmlns:p14="http://schemas.microsoft.com/office/powerpoint/2010/main" val="1595096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FC68F2-F1ED-435C-BB10-CD565BF8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Extra info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522D9E-1379-4763-84AE-DBA359969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https://www.geeksforgeeks.org/function-pointer-in-c/</a:t>
            </a:r>
            <a:endParaRPr lang="nl-BE" dirty="0"/>
          </a:p>
          <a:p>
            <a:r>
              <a:rPr lang="nl-BE" dirty="0">
                <a:hlinkClick r:id="rId3"/>
              </a:rPr>
              <a:t>https://www.learn-c.org/en/Function_Pointers</a:t>
            </a:r>
            <a:endParaRPr lang="nl-BE" dirty="0"/>
          </a:p>
          <a:p>
            <a:r>
              <a:rPr lang="nl-BE" dirty="0">
                <a:hlinkClick r:id="rId4"/>
              </a:rPr>
              <a:t>https://stackoverflow.com/questions/840501/how-do-function-pointers-in-c-work</a:t>
            </a:r>
            <a:endParaRPr lang="nl-BE" dirty="0"/>
          </a:p>
          <a:p>
            <a:r>
              <a:rPr lang="nl-BE" dirty="0">
                <a:hlinkClick r:id="rId5"/>
              </a:rPr>
              <a:t>https://www.guru99.com/c-function-pointers.html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8408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912E5-1C9D-4522-88B4-B5E3853B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isn't that hard: void ( *( *f[] ) () ) ()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712912-4A4B-4F0F-8513-70196F944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https://stackoverflow.com/questions/34548762/c-isnt-that-hard-void-f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10820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2A69F-71FD-4071-84CE-6E061F10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Oefeningen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999400-3270-4616-84F9-96EB82A72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1) Maak functies voor som en verschil, maak 2 pointers naar die functies, swap die en roep ze op via die </a:t>
            </a:r>
            <a:r>
              <a:rPr lang="nl-BE" dirty="0" err="1"/>
              <a:t>function</a:t>
            </a:r>
            <a:r>
              <a:rPr lang="nl-BE" dirty="0"/>
              <a:t> pointers met 2 opgevraagde waarden</a:t>
            </a:r>
          </a:p>
        </p:txBody>
      </p:sp>
    </p:spTree>
    <p:extLst>
      <p:ext uri="{BB962C8B-B14F-4D97-AF65-F5344CB8AC3E}">
        <p14:creationId xmlns:p14="http://schemas.microsoft.com/office/powerpoint/2010/main" val="721600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2A69F-71FD-4071-84CE-6E061F10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Oefeningen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999400-3270-4616-84F9-96EB82A72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2) Maak de functie </a:t>
            </a:r>
            <a:r>
              <a:rPr lang="nl-BE" dirty="0" err="1"/>
              <a:t>maxOfMultipleDice</a:t>
            </a:r>
            <a:r>
              <a:rPr lang="nl-BE" dirty="0"/>
              <a:t> die een meegegeven </a:t>
            </a:r>
            <a:r>
              <a:rPr lang="nl-BE" dirty="0" err="1"/>
              <a:t>dice</a:t>
            </a:r>
            <a:r>
              <a:rPr lang="nl-BE" dirty="0"/>
              <a:t> het aantal meegegeven keren werpt en de maximum waarde teruggeeft. Maak gebruik van die functie.</a:t>
            </a:r>
          </a:p>
        </p:txBody>
      </p:sp>
    </p:spTree>
    <p:extLst>
      <p:ext uri="{BB962C8B-B14F-4D97-AF65-F5344CB8AC3E}">
        <p14:creationId xmlns:p14="http://schemas.microsoft.com/office/powerpoint/2010/main" val="1606086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2A69F-71FD-4071-84CE-6E061F10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Oefeningen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999400-3270-4616-84F9-96EB82A72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3) Maak de functie </a:t>
            </a:r>
            <a:r>
              <a:rPr lang="nl-BE" dirty="0" err="1"/>
              <a:t>throwDices</a:t>
            </a:r>
            <a:r>
              <a:rPr lang="nl-BE" dirty="0"/>
              <a:t> die een array van </a:t>
            </a:r>
            <a:r>
              <a:rPr lang="nl-BE" dirty="0" err="1"/>
              <a:t>function</a:t>
            </a:r>
            <a:r>
              <a:rPr lang="nl-BE" dirty="0"/>
              <a:t> pointers meekrijgt en een pointer naar een lege array en die array vult met de geworpen waarde van elke </a:t>
            </a:r>
            <a:r>
              <a:rPr lang="nl-BE" dirty="0" err="1"/>
              <a:t>function</a:t>
            </a:r>
            <a:r>
              <a:rPr lang="nl-BE" dirty="0"/>
              <a:t> pointer</a:t>
            </a:r>
          </a:p>
        </p:txBody>
      </p:sp>
    </p:spTree>
    <p:extLst>
      <p:ext uri="{BB962C8B-B14F-4D97-AF65-F5344CB8AC3E}">
        <p14:creationId xmlns:p14="http://schemas.microsoft.com/office/powerpoint/2010/main" val="2810829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2A69F-71FD-4071-84CE-6E061F10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Oefeningen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999400-3270-4616-84F9-96EB82A72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4) Maak een recursieve functie </a:t>
            </a:r>
            <a:r>
              <a:rPr lang="nl-BE" dirty="0" err="1"/>
              <a:t>getDiceByThrownDice</a:t>
            </a:r>
            <a:r>
              <a:rPr lang="nl-BE" dirty="0"/>
              <a:t> die een </a:t>
            </a:r>
            <a:r>
              <a:rPr lang="nl-BE" dirty="0" err="1"/>
              <a:t>dice</a:t>
            </a:r>
            <a:r>
              <a:rPr lang="nl-BE" dirty="0"/>
              <a:t>-functie (= </a:t>
            </a:r>
            <a:r>
              <a:rPr lang="nl-BE" dirty="0" err="1"/>
              <a:t>function</a:t>
            </a:r>
            <a:r>
              <a:rPr lang="nl-BE" dirty="0"/>
              <a:t> pointer) meekrijgt en indien de geworpen waarde &lt; 7 de gekozen </a:t>
            </a:r>
            <a:r>
              <a:rPr lang="nl-BE" dirty="0" err="1"/>
              <a:t>dice</a:t>
            </a:r>
            <a:r>
              <a:rPr lang="nl-BE" dirty="0"/>
              <a:t>-functie uit de array teruggeeft en anders zichzelf oproept met een </a:t>
            </a:r>
            <a:r>
              <a:rPr lang="nl-BE" dirty="0" err="1"/>
              <a:t>dice</a:t>
            </a:r>
            <a:r>
              <a:rPr lang="nl-BE" dirty="0"/>
              <a:t>-functie die zeker geen hogere waarde kan teruggeven (dus bij 20 tot 13 </a:t>
            </a:r>
            <a:r>
              <a:rPr lang="nl-BE" dirty="0">
                <a:sym typeface="Wingdings" panose="05000000000000000000" pitchFamily="2" charset="2"/>
              </a:rPr>
              <a:t> d20 ; 12 tot 11  d12 ; 10 tot 9  d10 ; 8 tot 7  d8) en de return waarde van de recursieve functieoproep teruggeeft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54810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2A69F-71FD-4071-84CE-6E061F10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Oefeningen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999400-3270-4616-84F9-96EB82A72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5) Maak een </a:t>
            </a:r>
            <a:r>
              <a:rPr lang="nl-BE" dirty="0" err="1"/>
              <a:t>compare</a:t>
            </a:r>
            <a:r>
              <a:rPr lang="nl-BE" dirty="0"/>
              <a:t> functie voor </a:t>
            </a:r>
            <a:r>
              <a:rPr lang="nl-BE" dirty="0" err="1"/>
              <a:t>qsort</a:t>
            </a:r>
            <a:r>
              <a:rPr lang="nl-BE" dirty="0"/>
              <a:t> om getalen te sorteren waarbij even getalen altijd boven de oneven getallen komen en voor de rest stijgend gesorteerd staan</a:t>
            </a:r>
          </a:p>
        </p:txBody>
      </p:sp>
    </p:spTree>
    <p:extLst>
      <p:ext uri="{BB962C8B-B14F-4D97-AF65-F5344CB8AC3E}">
        <p14:creationId xmlns:p14="http://schemas.microsoft.com/office/powerpoint/2010/main" val="84413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Doelstelling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Inzicht verwerven in Pointers in C </a:t>
            </a:r>
          </a:p>
          <a:p>
            <a:r>
              <a:rPr lang="nl-BE" dirty="0"/>
              <a:t>Pointers correct interpreteren</a:t>
            </a:r>
          </a:p>
          <a:p>
            <a:r>
              <a:rPr lang="nl-BE" dirty="0"/>
              <a:t>Pointers correct kunnen toepassen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229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Pointers (source : </a:t>
            </a:r>
            <a:r>
              <a:rPr lang="en-US" dirty="0">
                <a:hlinkClick r:id="rId2"/>
              </a:rPr>
              <a:t>https://youtu.be/ynYtgGUNelE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2AA4D53-4FB1-42B4-89E5-F7199369D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743" y="2372034"/>
            <a:ext cx="9140513" cy="386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8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96880E-28A5-4A5F-BFAC-CEE0D30F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Normale functies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E0A9157C-E9E5-4B9C-BE4F-99B9308F1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3971" y="1825625"/>
            <a:ext cx="51440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2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9B45A-D318-4F77-B6A4-CE9F099FA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pointers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1F079384-A35E-49E3-98E5-140CE571C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8801" y="1825625"/>
            <a:ext cx="50143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2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B9716-3166-477D-908F-3957440B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pointers as argument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384D1A18-57B2-49E6-BFAC-50119F331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4826" y="1825625"/>
            <a:ext cx="56023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47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08F0F-60DF-4BC7-8090-5BBB5FE7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pointers in </a:t>
            </a:r>
            <a:r>
              <a:rPr lang="nl-BE" dirty="0" err="1"/>
              <a:t>an</a:t>
            </a:r>
            <a:r>
              <a:rPr lang="nl-BE" dirty="0"/>
              <a:t> array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15ED1AB3-DD97-4AA4-AA3F-CFCBFF123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4335" y="1825625"/>
            <a:ext cx="66433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7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FC39D-1479-447D-B5A4-6B4754975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pointers as return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E49A1B2D-4443-4AD6-A7F8-F64EA5CB8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942" y="1929317"/>
            <a:ext cx="7278116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37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AF470-926D-4CE7-867B-5C0EFCB3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Function</a:t>
            </a:r>
            <a:r>
              <a:rPr lang="nl-BE" dirty="0"/>
              <a:t> pointers in </a:t>
            </a:r>
            <a:r>
              <a:rPr lang="nl-BE" dirty="0" err="1"/>
              <a:t>libraries</a:t>
            </a:r>
            <a:endParaRPr lang="nl-BE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638DC477-6D87-4D62-8B3C-17A11FE49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126" y="1523977"/>
            <a:ext cx="6963747" cy="333422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99E0CE5-E083-4613-BF3A-BF8A8D53B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154" y="1857399"/>
            <a:ext cx="3867690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469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</Template>
  <TotalTime>10481</TotalTime>
  <Words>329</Words>
  <Application>Microsoft Office PowerPoint</Application>
  <PresentationFormat>Breedbeeld</PresentationFormat>
  <Paragraphs>31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0" baseType="lpstr">
      <vt:lpstr>Arial</vt:lpstr>
      <vt:lpstr>Calibri</vt:lpstr>
      <vt:lpstr>Helvetica</vt:lpstr>
      <vt:lpstr>Kantoorthema</vt:lpstr>
      <vt:lpstr>C Programmeren 2</vt:lpstr>
      <vt:lpstr>Doelstelling</vt:lpstr>
      <vt:lpstr>Inhoud</vt:lpstr>
      <vt:lpstr>Normale functies</vt:lpstr>
      <vt:lpstr>Function pointers</vt:lpstr>
      <vt:lpstr>Function pointers as argument</vt:lpstr>
      <vt:lpstr>Function pointers in an array</vt:lpstr>
      <vt:lpstr>Function pointers as return</vt:lpstr>
      <vt:lpstr>Function pointers in libraries</vt:lpstr>
      <vt:lpstr>Extra info</vt:lpstr>
      <vt:lpstr>C isn't that hard: void ( *( *f[] ) () ) ()</vt:lpstr>
      <vt:lpstr>Oefeningen</vt:lpstr>
      <vt:lpstr>Oefeningen</vt:lpstr>
      <vt:lpstr>Oefeningen</vt:lpstr>
      <vt:lpstr>Oefeningen</vt:lpstr>
      <vt:lpstr>Oefeningen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Programmeren 1</dc:title>
  <dc:creator>Koen Gilissen</dc:creator>
  <cp:lastModifiedBy>Bart Stukken</cp:lastModifiedBy>
  <cp:revision>321</cp:revision>
  <dcterms:created xsi:type="dcterms:W3CDTF">2017-10-04T09:09:59Z</dcterms:created>
  <dcterms:modified xsi:type="dcterms:W3CDTF">2020-02-27T08:39:31Z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95379a6-efcb-4855-97e0-03c6be785496_Enabled">
    <vt:lpwstr>True</vt:lpwstr>
  </property>
  <property fmtid="{D5CDD505-2E9C-101B-9397-08002B2CF9AE}" pid="3" name="MSIP_Label_f95379a6-efcb-4855-97e0-03c6be785496_SiteId">
    <vt:lpwstr>0bff66c5-45db-46ed-8b81-87959e069b90</vt:lpwstr>
  </property>
  <property fmtid="{D5CDD505-2E9C-101B-9397-08002B2CF9AE}" pid="4" name="MSIP_Label_f95379a6-efcb-4855-97e0-03c6be785496_Owner">
    <vt:lpwstr>20003435@pxl.be</vt:lpwstr>
  </property>
  <property fmtid="{D5CDD505-2E9C-101B-9397-08002B2CF9AE}" pid="5" name="MSIP_Label_f95379a6-efcb-4855-97e0-03c6be785496_SetDate">
    <vt:lpwstr>2020-02-26T08:52:47.5880666Z</vt:lpwstr>
  </property>
  <property fmtid="{D5CDD505-2E9C-101B-9397-08002B2CF9AE}" pid="6" name="MSIP_Label_f95379a6-efcb-4855-97e0-03c6be785496_Name">
    <vt:lpwstr>Publiek</vt:lpwstr>
  </property>
  <property fmtid="{D5CDD505-2E9C-101B-9397-08002B2CF9AE}" pid="7" name="MSIP_Label_f95379a6-efcb-4855-97e0-03c6be785496_Application">
    <vt:lpwstr>Microsoft Azure Information Protection</vt:lpwstr>
  </property>
  <property fmtid="{D5CDD505-2E9C-101B-9397-08002B2CF9AE}" pid="8" name="MSIP_Label_f95379a6-efcb-4855-97e0-03c6be785496_ActionId">
    <vt:lpwstr>be947afd-becf-4bb1-9f50-4486328c1a62</vt:lpwstr>
  </property>
  <property fmtid="{D5CDD505-2E9C-101B-9397-08002B2CF9AE}" pid="9" name="MSIP_Label_f95379a6-efcb-4855-97e0-03c6be785496_Extended_MSFT_Method">
    <vt:lpwstr>Automatic</vt:lpwstr>
  </property>
  <property fmtid="{D5CDD505-2E9C-101B-9397-08002B2CF9AE}" pid="10" name="Sensitivity">
    <vt:lpwstr>Publiek</vt:lpwstr>
  </property>
</Properties>
</file>