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E7D76-35E6-4EA0-9E55-D97157DCD448}" v="9" dt="2021-06-03T08:18:44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2" autoAdjust="0"/>
    <p:restoredTop sz="93498" autoAdjust="0"/>
  </p:normalViewPr>
  <p:slideViewPr>
    <p:cSldViewPr snapToGrid="0" showGuides="1">
      <p:cViewPr varScale="1">
        <p:scale>
          <a:sx n="106" d="100"/>
          <a:sy n="106" d="100"/>
        </p:scale>
        <p:origin x="137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ousoufian ElGhourri" userId="b084145a-23ab-49ef-879b-39a779ea6bed" providerId="ADAL" clId="{21EE7D76-35E6-4EA0-9E55-D97157DCD448}"/>
    <pc:docChg chg="modSld">
      <pc:chgData name="Abousoufian ElGhourri" userId="b084145a-23ab-49ef-879b-39a779ea6bed" providerId="ADAL" clId="{21EE7D76-35E6-4EA0-9E55-D97157DCD448}" dt="2021-06-03T08:18:45.298" v="26" actId="20577"/>
      <pc:docMkLst>
        <pc:docMk/>
      </pc:docMkLst>
      <pc:sldChg chg="addSp modSp mod">
        <pc:chgData name="Abousoufian ElGhourri" userId="b084145a-23ab-49ef-879b-39a779ea6bed" providerId="ADAL" clId="{21EE7D76-35E6-4EA0-9E55-D97157DCD448}" dt="2021-06-03T08:17:24.273" v="9" actId="20577"/>
        <pc:sldMkLst>
          <pc:docMk/>
          <pc:sldMk cId="2136152480" sldId="256"/>
        </pc:sldMkLst>
        <pc:spChg chg="add mod">
          <ac:chgData name="Abousoufian ElGhourri" userId="b084145a-23ab-49ef-879b-39a779ea6bed" providerId="ADAL" clId="{21EE7D76-35E6-4EA0-9E55-D97157DCD448}" dt="2021-06-03T08:17:24.273" v="9" actId="20577"/>
          <ac:spMkLst>
            <pc:docMk/>
            <pc:sldMk cId="2136152480" sldId="256"/>
            <ac:spMk id="4" creationId="{609E96F0-0602-48A1-AFD6-38D071CEE17F}"/>
          </ac:spMkLst>
        </pc:spChg>
      </pc:sldChg>
      <pc:sldChg chg="addSp modSp mod">
        <pc:chgData name="Abousoufian ElGhourri" userId="b084145a-23ab-49ef-879b-39a779ea6bed" providerId="ADAL" clId="{21EE7D76-35E6-4EA0-9E55-D97157DCD448}" dt="2021-06-03T08:17:34.058" v="11" actId="20577"/>
        <pc:sldMkLst>
          <pc:docMk/>
          <pc:sldMk cId="966543752" sldId="257"/>
        </pc:sldMkLst>
        <pc:spChg chg="mod">
          <ac:chgData name="Abousoufian ElGhourri" userId="b084145a-23ab-49ef-879b-39a779ea6bed" providerId="ADAL" clId="{21EE7D76-35E6-4EA0-9E55-D97157DCD448}" dt="2021-06-03T06:13:30.248" v="7" actId="20577"/>
          <ac:spMkLst>
            <pc:docMk/>
            <pc:sldMk cId="966543752" sldId="257"/>
            <ac:spMk id="3" creationId="{D126EB3D-301E-194D-84D3-70F8E8CAE609}"/>
          </ac:spMkLst>
        </pc:spChg>
        <pc:spChg chg="add mod">
          <ac:chgData name="Abousoufian ElGhourri" userId="b084145a-23ab-49ef-879b-39a779ea6bed" providerId="ADAL" clId="{21EE7D76-35E6-4EA0-9E55-D97157DCD448}" dt="2021-06-03T08:17:34.058" v="11" actId="20577"/>
          <ac:spMkLst>
            <pc:docMk/>
            <pc:sldMk cId="966543752" sldId="257"/>
            <ac:spMk id="4" creationId="{0B57B057-84DE-4CE1-88EB-697D7DF5BE12}"/>
          </ac:spMkLst>
        </pc:spChg>
      </pc:sldChg>
      <pc:sldChg chg="addSp modSp mod">
        <pc:chgData name="Abousoufian ElGhourri" userId="b084145a-23ab-49ef-879b-39a779ea6bed" providerId="ADAL" clId="{21EE7D76-35E6-4EA0-9E55-D97157DCD448}" dt="2021-06-03T08:17:42.555" v="13" actId="20577"/>
        <pc:sldMkLst>
          <pc:docMk/>
          <pc:sldMk cId="2625802091" sldId="258"/>
        </pc:sldMkLst>
        <pc:spChg chg="add mod">
          <ac:chgData name="Abousoufian ElGhourri" userId="b084145a-23ab-49ef-879b-39a779ea6bed" providerId="ADAL" clId="{21EE7D76-35E6-4EA0-9E55-D97157DCD448}" dt="2021-06-03T08:17:42.555" v="13" actId="20577"/>
          <ac:spMkLst>
            <pc:docMk/>
            <pc:sldMk cId="2625802091" sldId="258"/>
            <ac:spMk id="3" creationId="{28B69DB4-30C5-413E-815C-21D0E4FBB2FB}"/>
          </ac:spMkLst>
        </pc:spChg>
      </pc:sldChg>
      <pc:sldChg chg="addSp modSp mod">
        <pc:chgData name="Abousoufian ElGhourri" userId="b084145a-23ab-49ef-879b-39a779ea6bed" providerId="ADAL" clId="{21EE7D76-35E6-4EA0-9E55-D97157DCD448}" dt="2021-06-03T08:17:56.815" v="15" actId="20577"/>
        <pc:sldMkLst>
          <pc:docMk/>
          <pc:sldMk cId="4059836870" sldId="259"/>
        </pc:sldMkLst>
        <pc:spChg chg="add mod">
          <ac:chgData name="Abousoufian ElGhourri" userId="b084145a-23ab-49ef-879b-39a779ea6bed" providerId="ADAL" clId="{21EE7D76-35E6-4EA0-9E55-D97157DCD448}" dt="2021-06-03T08:17:56.815" v="15" actId="20577"/>
          <ac:spMkLst>
            <pc:docMk/>
            <pc:sldMk cId="4059836870" sldId="259"/>
            <ac:spMk id="4" creationId="{57B130EB-7CDE-4602-8B8A-6B0400EF2808}"/>
          </ac:spMkLst>
        </pc:spChg>
      </pc:sldChg>
      <pc:sldChg chg="addSp delSp modSp mod">
        <pc:chgData name="Abousoufian ElGhourri" userId="b084145a-23ab-49ef-879b-39a779ea6bed" providerId="ADAL" clId="{21EE7D76-35E6-4EA0-9E55-D97157DCD448}" dt="2021-06-03T08:18:14.751" v="20" actId="20577"/>
        <pc:sldMkLst>
          <pc:docMk/>
          <pc:sldMk cId="3733913986" sldId="263"/>
        </pc:sldMkLst>
        <pc:spChg chg="add del mod">
          <ac:chgData name="Abousoufian ElGhourri" userId="b084145a-23ab-49ef-879b-39a779ea6bed" providerId="ADAL" clId="{21EE7D76-35E6-4EA0-9E55-D97157DCD448}" dt="2021-06-03T08:18:07.133" v="18"/>
          <ac:spMkLst>
            <pc:docMk/>
            <pc:sldMk cId="3733913986" sldId="263"/>
            <ac:spMk id="3" creationId="{BB4ADABC-A76A-4ACC-9C4F-34783C151FC8}"/>
          </ac:spMkLst>
        </pc:spChg>
        <pc:spChg chg="add mod">
          <ac:chgData name="Abousoufian ElGhourri" userId="b084145a-23ab-49ef-879b-39a779ea6bed" providerId="ADAL" clId="{21EE7D76-35E6-4EA0-9E55-D97157DCD448}" dt="2021-06-03T08:18:14.751" v="20" actId="20577"/>
          <ac:spMkLst>
            <pc:docMk/>
            <pc:sldMk cId="3733913986" sldId="263"/>
            <ac:spMk id="5" creationId="{2777564A-3220-499B-84C8-7179C5D6C14C}"/>
          </ac:spMkLst>
        </pc:spChg>
      </pc:sldChg>
      <pc:sldChg chg="addSp modSp mod">
        <pc:chgData name="Abousoufian ElGhourri" userId="b084145a-23ab-49ef-879b-39a779ea6bed" providerId="ADAL" clId="{21EE7D76-35E6-4EA0-9E55-D97157DCD448}" dt="2021-06-03T08:18:24.798" v="22" actId="20577"/>
        <pc:sldMkLst>
          <pc:docMk/>
          <pc:sldMk cId="2522273476" sldId="264"/>
        </pc:sldMkLst>
        <pc:spChg chg="add mod">
          <ac:chgData name="Abousoufian ElGhourri" userId="b084145a-23ab-49ef-879b-39a779ea6bed" providerId="ADAL" clId="{21EE7D76-35E6-4EA0-9E55-D97157DCD448}" dt="2021-06-03T08:18:24.798" v="22" actId="20577"/>
          <ac:spMkLst>
            <pc:docMk/>
            <pc:sldMk cId="2522273476" sldId="264"/>
            <ac:spMk id="4" creationId="{9ECE7C49-8F8C-4FEF-9E85-B5A227BAE2FA}"/>
          </ac:spMkLst>
        </pc:spChg>
      </pc:sldChg>
      <pc:sldChg chg="addSp modSp mod">
        <pc:chgData name="Abousoufian ElGhourri" userId="b084145a-23ab-49ef-879b-39a779ea6bed" providerId="ADAL" clId="{21EE7D76-35E6-4EA0-9E55-D97157DCD448}" dt="2021-06-03T08:18:33.921" v="24" actId="20577"/>
        <pc:sldMkLst>
          <pc:docMk/>
          <pc:sldMk cId="514538692" sldId="265"/>
        </pc:sldMkLst>
        <pc:spChg chg="add mod">
          <ac:chgData name="Abousoufian ElGhourri" userId="b084145a-23ab-49ef-879b-39a779ea6bed" providerId="ADAL" clId="{21EE7D76-35E6-4EA0-9E55-D97157DCD448}" dt="2021-06-03T08:18:33.921" v="24" actId="20577"/>
          <ac:spMkLst>
            <pc:docMk/>
            <pc:sldMk cId="514538692" sldId="265"/>
            <ac:spMk id="4" creationId="{B11069FA-C81E-44FC-83BF-58D95BAD74E3}"/>
          </ac:spMkLst>
        </pc:spChg>
      </pc:sldChg>
      <pc:sldChg chg="addSp modSp mod">
        <pc:chgData name="Abousoufian ElGhourri" userId="b084145a-23ab-49ef-879b-39a779ea6bed" providerId="ADAL" clId="{21EE7D76-35E6-4EA0-9E55-D97157DCD448}" dt="2021-06-03T08:18:45.298" v="26" actId="20577"/>
        <pc:sldMkLst>
          <pc:docMk/>
          <pc:sldMk cId="2700638679" sldId="266"/>
        </pc:sldMkLst>
        <pc:spChg chg="add mod">
          <ac:chgData name="Abousoufian ElGhourri" userId="b084145a-23ab-49ef-879b-39a779ea6bed" providerId="ADAL" clId="{21EE7D76-35E6-4EA0-9E55-D97157DCD448}" dt="2021-06-03T08:18:45.298" v="26" actId="20577"/>
          <ac:spMkLst>
            <pc:docMk/>
            <pc:sldMk cId="2700638679" sldId="266"/>
            <ac:spMk id="4" creationId="{65042058-24FB-4801-B84F-5582DD1179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3-6-2021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1411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7" y="5097103"/>
            <a:ext cx="3242219" cy="972094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9" y="2528887"/>
            <a:ext cx="11160124" cy="22089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  <a:lvl2pPr marL="36000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648000" indent="-254000" algn="l">
              <a:buFont typeface="Wingdings" pitchFamily="2" charset="2"/>
              <a:buChar char="§"/>
              <a:tabLst/>
              <a:defRPr sz="2000"/>
            </a:lvl3pPr>
            <a:lvl4pPr marL="86400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268413"/>
            <a:ext cx="11160124" cy="102484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" y="5952102"/>
            <a:ext cx="1922250" cy="576336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A44048-D32D-6A41-B26B-1055F6A458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2099BEA-F1D0-0A49-A03A-6C267C656F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" y="5952102"/>
            <a:ext cx="1922250" cy="576336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7B07A4D-CC42-8843-BF1C-CE75692966FF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87FB161-F28D-374B-851D-782ECD484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12604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306851A-8E66-F042-B95B-0375BD2E13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" y="5952102"/>
            <a:ext cx="1922250" cy="576336"/>
          </a:xfrm>
          <a:prstGeom prst="rect">
            <a:avLst/>
          </a:prstGeom>
        </p:spPr>
      </p:pic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027C164D-B36A-4F44-85AE-71F60184BBA6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7D0989-ACB1-D947-8280-0CB445260F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74083"/>
            <a:ext cx="11008405" cy="125480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860925" cy="31867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48E1664-3016-1D49-BB32-C2C06FCF72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" y="5952102"/>
            <a:ext cx="1922250" cy="576336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E4B7AB9-7ACC-6C42-979D-7F713ACE28E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11B9F9A-E858-794E-ADD2-E455E7241D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9"/>
            <a:ext cx="11160125" cy="3168650"/>
          </a:xfrm>
          <a:prstGeom prst="rect">
            <a:avLst/>
          </a:prstGeom>
        </p:spPr>
        <p:txBody>
          <a:bodyPr lIns="0" tIns="0" rIns="0" bIns="0" numCol="2" spcCol="72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13B6EF7-C2E2-6845-85D6-DF799B75C5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" y="5952102"/>
            <a:ext cx="1922250" cy="576336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A6F091C-A233-7F47-B910-D8D478B9950C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73A70C9-17D4-0D49-902D-73BBE806F6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E9421D3-C5B1-6F4F-B95B-79F38ED13E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" y="5952102"/>
            <a:ext cx="1922250" cy="576336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EC40EBDF-43BC-6A42-BA3B-9DBE5CF469CB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536E62-3BDB-D343-BEF0-D3ED6E83D5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63" r:id="rId3"/>
    <p:sldLayoutId id="2147483667" r:id="rId4"/>
    <p:sldLayoutId id="2147483649" r:id="rId5"/>
    <p:sldLayoutId id="2147483650" r:id="rId6"/>
    <p:sldLayoutId id="214748366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6DE2C-F0C5-E444-B591-024EB8A8A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Mains</a:t>
            </a:r>
            <a:r>
              <a:rPr lang="nl-BE" dirty="0"/>
              <a:t> </a:t>
            </a:r>
            <a:r>
              <a:rPr lang="nl-BE" dirty="0" err="1"/>
              <a:t>outage</a:t>
            </a:r>
            <a:r>
              <a:rPr lang="nl-BE" dirty="0"/>
              <a:t> detector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CEA5A6-C523-BE48-B6B5-25271B2EF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Presentator: </a:t>
            </a:r>
          </a:p>
          <a:p>
            <a:r>
              <a:rPr lang="nl-BE" dirty="0"/>
              <a:t>Abousoufian El Ghourri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09E96F0-0602-48A1-AFD6-38D071CEE17F}"/>
              </a:ext>
            </a:extLst>
          </p:cNvPr>
          <p:cNvSpPr txBox="1"/>
          <p:nvPr/>
        </p:nvSpPr>
        <p:spPr>
          <a:xfrm>
            <a:off x="11343992" y="380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615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A2124F63-E2BC-3243-A35A-B0E44B246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BE" sz="1800" dirty="0">
                <a:latin typeface="+mn-lt"/>
              </a:rPr>
              <a:t>PCB design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Main blocks</a:t>
            </a:r>
          </a:p>
          <a:p>
            <a:pPr marL="342900" indent="-342900">
              <a:buFont typeface="+mj-lt"/>
              <a:buAutoNum type="arabicPeriod"/>
            </a:pPr>
            <a:r>
              <a:rPr lang="nl-BE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Way of </a:t>
            </a:r>
            <a:r>
              <a:rPr lang="nl-BE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detecting</a:t>
            </a:r>
            <a:endParaRPr lang="nl-BE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l-BE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Working</a:t>
            </a:r>
            <a:r>
              <a:rPr lang="nl-BE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BE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endParaRPr lang="nl-BE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l-BE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Discussion</a:t>
            </a:r>
            <a:endParaRPr lang="nl-BE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126EB3D-301E-194D-84D3-70F8E8CAE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Index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B57B057-84DE-4CE1-88EB-697D7DF5BE12}"/>
              </a:ext>
            </a:extLst>
          </p:cNvPr>
          <p:cNvSpPr txBox="1"/>
          <p:nvPr/>
        </p:nvSpPr>
        <p:spPr>
          <a:xfrm>
            <a:off x="11398313" y="380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65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7C5F9-17CE-9C4C-8818-3B816F60D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435495"/>
            <a:ext cx="11090606" cy="551333"/>
          </a:xfrm>
        </p:spPr>
        <p:txBody>
          <a:bodyPr/>
          <a:lstStyle/>
          <a:p>
            <a:pPr algn="ctr"/>
            <a:r>
              <a:rPr lang="nl-BE" sz="3600" dirty="0">
                <a:latin typeface="+mn-lt"/>
              </a:rPr>
              <a:t>1. PCB design</a:t>
            </a:r>
            <a:br>
              <a:rPr lang="nl-BE" sz="3600" dirty="0">
                <a:latin typeface="+mn-lt"/>
              </a:rPr>
            </a:br>
            <a:br>
              <a:rPr lang="nl-BE" sz="3600" dirty="0">
                <a:latin typeface="+mn-lt"/>
              </a:rPr>
            </a:b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93319BB-5504-4114-8651-102D9E35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337" y="1114403"/>
            <a:ext cx="5327166" cy="462919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28B69DB4-30C5-413E-815C-21D0E4FBB2FB}"/>
              </a:ext>
            </a:extLst>
          </p:cNvPr>
          <p:cNvSpPr txBox="1"/>
          <p:nvPr/>
        </p:nvSpPr>
        <p:spPr>
          <a:xfrm>
            <a:off x="11045228" y="543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58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92CDD-7608-0B49-9684-A35413B32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763" y="450266"/>
            <a:ext cx="11160125" cy="1260475"/>
          </a:xfrm>
        </p:spPr>
        <p:txBody>
          <a:bodyPr/>
          <a:lstStyle/>
          <a:p>
            <a:pPr algn="ctr"/>
            <a:r>
              <a:rPr lang="en-GB" sz="3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2. Main blocks</a:t>
            </a:r>
            <a:br>
              <a:rPr lang="en-GB" sz="3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nl-BE" sz="36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BD2D150-01FA-4EF5-8109-CB24ADFF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899" y="2138511"/>
            <a:ext cx="6092201" cy="3370153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57B130EB-7CDE-4602-8B8A-6B0400EF2808}"/>
              </a:ext>
            </a:extLst>
          </p:cNvPr>
          <p:cNvSpPr txBox="1"/>
          <p:nvPr/>
        </p:nvSpPr>
        <p:spPr>
          <a:xfrm>
            <a:off x="11697077" y="371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5983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ertitel 3">
            <a:extLst>
              <a:ext uri="{FF2B5EF4-FFF2-40B4-BE49-F238E27FC236}">
                <a16:creationId xmlns:a16="http://schemas.microsoft.com/office/drawing/2014/main" id="{06EA93BD-8865-428E-BAFC-A8940552D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monitored every 250ms for zero crossing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wait another 250ms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 failure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false alarm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B92CDD-7608-0B49-9684-A35413B32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sz="4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3. Way of detecting</a:t>
            </a:r>
            <a:br>
              <a:rPr lang="nl-BE" sz="5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5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777564A-3220-499B-84C8-7179C5D6C14C}"/>
              </a:ext>
            </a:extLst>
          </p:cNvPr>
          <p:cNvSpPr txBox="1"/>
          <p:nvPr/>
        </p:nvSpPr>
        <p:spPr>
          <a:xfrm>
            <a:off x="11190083" y="443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3391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92CDD-7608-0B49-9684-A35413B32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1362" y="266219"/>
            <a:ext cx="3847832" cy="1628696"/>
          </a:xfrm>
        </p:spPr>
        <p:txBody>
          <a:bodyPr/>
          <a:lstStyle/>
          <a:p>
            <a:pPr algn="ctr"/>
            <a:r>
              <a:rPr lang="nl-BE" sz="3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4. Working principle</a:t>
            </a:r>
            <a:br>
              <a:rPr lang="nl-BE" sz="5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nl-BE" sz="5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5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386165F-F6FB-437D-9A68-E21204C59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590" y="909908"/>
            <a:ext cx="3884440" cy="523221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ECE7C49-8F8C-4FEF-9E85-B5A227BAE2FA}"/>
              </a:ext>
            </a:extLst>
          </p:cNvPr>
          <p:cNvSpPr txBox="1"/>
          <p:nvPr/>
        </p:nvSpPr>
        <p:spPr>
          <a:xfrm>
            <a:off x="11543168" y="452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2227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77245556-3CB3-4A47-881B-8EF530970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9" y="1548143"/>
            <a:ext cx="11160124" cy="42370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lectrical scheme and PCB scheme</a:t>
            </a:r>
          </a:p>
          <a:p>
            <a:pPr marL="645750" lvl="1" indent="-28575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wide choice of footprints in internal library</a:t>
            </a:r>
          </a:p>
          <a:p>
            <a:pPr marL="645750" lvl="1" indent="-28575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specifications of the circuit board manufacturer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echanical design</a:t>
            </a:r>
          </a:p>
          <a:p>
            <a:pPr marL="645750" lvl="1" indent="-28575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 recesses had to be provided as well as space for the designed logo.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experience</a:t>
            </a:r>
          </a:p>
          <a:p>
            <a:pPr marL="645750" lvl="1" indent="-2857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of the project - corona pandemic - technical complexity</a:t>
            </a:r>
          </a:p>
          <a:p>
            <a:pPr marL="645750" lvl="1" indent="-2857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Altium program</a:t>
            </a:r>
          </a:p>
          <a:p>
            <a:pPr marL="645750" lvl="1" indent="-2857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lost for obtaining components.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B92CDD-7608-0B49-9684-A35413B32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561315"/>
            <a:ext cx="11160124" cy="697117"/>
          </a:xfrm>
        </p:spPr>
        <p:txBody>
          <a:bodyPr>
            <a:normAutofit fontScale="90000"/>
          </a:bodyPr>
          <a:lstStyle/>
          <a:p>
            <a:pPr algn="ctr"/>
            <a:r>
              <a:rPr lang="nl-BE" sz="4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5. Discussion and conclusion</a:t>
            </a:r>
            <a:br>
              <a:rPr lang="nl-BE" sz="5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nl-BE" sz="5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nl-BE" sz="5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5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11069FA-C81E-44FC-83BF-58D95BAD74E3}"/>
              </a:ext>
            </a:extLst>
          </p:cNvPr>
          <p:cNvSpPr txBox="1"/>
          <p:nvPr/>
        </p:nvSpPr>
        <p:spPr>
          <a:xfrm>
            <a:off x="11081442" y="443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1453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-645108" y="2661235"/>
            <a:ext cx="11160124" cy="2208985"/>
          </a:xfrm>
        </p:spPr>
        <p:txBody>
          <a:bodyPr/>
          <a:lstStyle/>
          <a:p>
            <a:r>
              <a:rPr lang="nl-BE" sz="5400" dirty="0"/>
              <a:t>			</a:t>
            </a:r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63776" y="3055102"/>
            <a:ext cx="11160124" cy="1024843"/>
          </a:xfrm>
        </p:spPr>
        <p:txBody>
          <a:bodyPr/>
          <a:lstStyle/>
          <a:p>
            <a:r>
              <a:rPr lang="nl-BE" dirty="0"/>
              <a:t>Questions?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5042058-24FB-4801-B84F-5582DD11798C}"/>
              </a:ext>
            </a:extLst>
          </p:cNvPr>
          <p:cNvSpPr txBox="1"/>
          <p:nvPr/>
        </p:nvSpPr>
        <p:spPr>
          <a:xfrm>
            <a:off x="11371152" y="497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006386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139</Words>
  <Application>Microsoft Office PowerPoint</Application>
  <PresentationFormat>Breedbeeld</PresentationFormat>
  <Paragraphs>38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Kantoorthema</vt:lpstr>
      <vt:lpstr>Mains outage detector</vt:lpstr>
      <vt:lpstr>Index</vt:lpstr>
      <vt:lpstr>1. PCB design  </vt:lpstr>
      <vt:lpstr>2. Main blocks </vt:lpstr>
      <vt:lpstr>3. Way of detecting  </vt:lpstr>
      <vt:lpstr>4. Working principle   </vt:lpstr>
      <vt:lpstr>5. Discussion and conclusion    </vt:lpstr>
      <vt:lpstr>Questions? 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Abousoufian ElGhourri</cp:lastModifiedBy>
  <cp:revision>318</cp:revision>
  <dcterms:created xsi:type="dcterms:W3CDTF">2017-10-12T15:08:04Z</dcterms:created>
  <dcterms:modified xsi:type="dcterms:W3CDTF">2021-06-03T08:21:51Z</dcterms:modified>
</cp:coreProperties>
</file>