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72" userDrawn="1">
          <p15:clr>
            <a:srgbClr val="A4A3A4"/>
          </p15:clr>
        </p15:guide>
        <p15:guide id="2" pos="3840" userDrawn="1">
          <p15:clr>
            <a:srgbClr val="A4A3A4"/>
          </p15:clr>
        </p15:guide>
        <p15:guide id="3" orient="horz" pos="4065" userDrawn="1">
          <p15:clr>
            <a:srgbClr val="A4A3A4"/>
          </p15:clr>
        </p15:guide>
        <p15:guide id="4" pos="257" userDrawn="1">
          <p15:clr>
            <a:srgbClr val="A4A3A4"/>
          </p15:clr>
        </p15:guide>
        <p15:guide id="5" orient="horz" pos="2205" userDrawn="1">
          <p15:clr>
            <a:srgbClr val="A4A3A4"/>
          </p15:clr>
        </p15:guide>
        <p15:guide id="6" orient="horz" pos="255" userDrawn="1">
          <p15:clr>
            <a:srgbClr val="A4A3A4"/>
          </p15:clr>
        </p15:guide>
        <p15:guide id="7" pos="7423" userDrawn="1">
          <p15:clr>
            <a:srgbClr val="A4A3A4"/>
          </p15:clr>
        </p15:guide>
        <p15:guide id="8" orient="horz" pos="123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AA9F"/>
    <a:srgbClr val="479F95"/>
    <a:srgbClr val="464E6C"/>
    <a:srgbClr val="68BCB2"/>
    <a:srgbClr val="52B2A7"/>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20" autoAdjust="0"/>
    <p:restoredTop sz="96314" autoAdjust="0"/>
  </p:normalViewPr>
  <p:slideViewPr>
    <p:cSldViewPr snapToGrid="0">
      <p:cViewPr varScale="1">
        <p:scale>
          <a:sx n="82" d="100"/>
          <a:sy n="82" d="100"/>
        </p:scale>
        <p:origin x="907" y="72"/>
      </p:cViewPr>
      <p:guideLst>
        <p:guide orient="horz" pos="2772"/>
        <p:guide pos="3840"/>
        <p:guide orient="horz" pos="4065"/>
        <p:guide pos="257"/>
        <p:guide orient="horz" pos="2205"/>
        <p:guide orient="horz" pos="255"/>
        <p:guide pos="7423"/>
        <p:guide orient="horz" pos="12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B9D390-E488-43A4-85BD-78E1C803721E}" type="datetimeFigureOut">
              <a:rPr lang="zh-CN" altLang="en-US" smtClean="0"/>
              <a:t>2020/6/23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236375-B976-4086-8E86-7215F94B95EA}" type="slidenum">
              <a:rPr lang="zh-CN" altLang="en-US" smtClean="0"/>
              <a:t>‹#›</a:t>
            </a:fld>
            <a:endParaRPr lang="zh-CN" altLang="en-US"/>
          </a:p>
        </p:txBody>
      </p:sp>
    </p:spTree>
    <p:extLst>
      <p:ext uri="{BB962C8B-B14F-4D97-AF65-F5344CB8AC3E}">
        <p14:creationId xmlns:p14="http://schemas.microsoft.com/office/powerpoint/2010/main" val="1296943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01886B-490F-4CEC-B8CB-A648F10DC15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E9DC0E8-A100-4285-BB39-993B0664E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B1527C-DA2A-41E9-B5EF-82CAFB1695B4}"/>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C995A0D2-DC40-40DD-AE48-7F1A4E2F98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4FD7C7-06DC-4988-AC07-336B366BEE29}"/>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229495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B29A4-2447-4725-A9D4-A52BBA9A194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62155B-7DD6-41BE-BB4E-D092BAD8CCC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926C9A-22C8-4ED5-ACE4-786640756E02}"/>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4A14D8D1-033E-46BA-AD40-202B67CFC0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0A14E4-9446-4D28-A090-5315FD13C982}"/>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71113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4FC07C-E083-4E7C-94A1-CB3EF582E7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C294FE1-56BE-457B-A5CB-1E3250B58AB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FF0A8F-CCFC-4B65-B1D9-ADF65FE86668}"/>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58D72E74-BBF8-4530-A8AA-870A04C567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A749B2-1EDD-4861-8E75-4DF9F0E5B0CE}"/>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7384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9750E-CDF8-4936-96E7-AF5C34FF1C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5C59A5-9AA9-4AD2-B679-D613D97B913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31A021-5673-48CE-964D-09B4EFC60FDA}"/>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273EE321-6022-45B3-BF7D-0CEE639308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E0508E-2E4B-492F-A5D9-041628A39546}"/>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776665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E6475-07AF-4CC9-8117-105807A050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C36313-2481-4920-9C6F-E2CFEA674D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90CCC97-8523-4300-889D-912F219D8745}"/>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5" name="页脚占位符 4">
            <a:extLst>
              <a:ext uri="{FF2B5EF4-FFF2-40B4-BE49-F238E27FC236}">
                <a16:creationId xmlns:a16="http://schemas.microsoft.com/office/drawing/2014/main" id="{22F7CB6F-E626-4736-BD00-6AA6D6B8D9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010D83-E3EA-4D83-8474-4E4CDC03FD22}"/>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276364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27D0FC-7A63-42FC-B61F-EB091E38AA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3E5FCD-8B06-48C4-B3BC-E31C53F573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1441F18-9D8F-480B-A6CE-AE4D145C97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57A94BA-EE36-4810-A217-50480F6297F4}"/>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6" name="页脚占位符 5">
            <a:extLst>
              <a:ext uri="{FF2B5EF4-FFF2-40B4-BE49-F238E27FC236}">
                <a16:creationId xmlns:a16="http://schemas.microsoft.com/office/drawing/2014/main" id="{198924B5-D521-4AC2-9947-3D20DA783CD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708F1F-F1F8-41D8-BB34-EE33DBC1DBE2}"/>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2620378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CC31C-4DE5-4BDC-8AE4-03C427B625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F32FB03-8290-4B0E-AE23-347DDDA99B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3A142D9-4E29-4FB0-A733-4B63EC7C71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E66FE3-CA3C-4F40-AB72-86B1A5399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F181191-4477-4AE0-BFD5-836A604B7CC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BA87C05-5FD6-4EAA-8CD5-256BD55E848A}"/>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8" name="页脚占位符 7">
            <a:extLst>
              <a:ext uri="{FF2B5EF4-FFF2-40B4-BE49-F238E27FC236}">
                <a16:creationId xmlns:a16="http://schemas.microsoft.com/office/drawing/2014/main" id="{66A950F6-D483-414A-AD6C-DF177514DFD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44E54A0-5444-4413-931D-68A040A74ECF}"/>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396924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E124-2F01-440F-8506-040AABFE8E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485EF1-D28C-4D81-A286-40F6FC9B825F}"/>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4" name="页脚占位符 3">
            <a:extLst>
              <a:ext uri="{FF2B5EF4-FFF2-40B4-BE49-F238E27FC236}">
                <a16:creationId xmlns:a16="http://schemas.microsoft.com/office/drawing/2014/main" id="{13235FF6-8538-4E6F-A3B4-34F17CEAE1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A6F72E6-3517-4A84-BCB5-BE4032EC15E8}"/>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598817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8955EB4-D084-4EB9-A0A3-0C5A871F689E}"/>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3" name="页脚占位符 2">
            <a:extLst>
              <a:ext uri="{FF2B5EF4-FFF2-40B4-BE49-F238E27FC236}">
                <a16:creationId xmlns:a16="http://schemas.microsoft.com/office/drawing/2014/main" id="{E0E06750-5682-4FEC-9160-324399F0D99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47C857F-9D9F-479F-9437-E763256FFA15}"/>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419118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6CC6E-3F50-4903-936A-52718E7354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0F9A307-F6A3-4B58-BC86-A0DD07729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DFDE0D-BDDE-4E07-BB89-F3D3F65DD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673207-E994-41C5-8D78-AE35DF603562}"/>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6" name="页脚占位符 5">
            <a:extLst>
              <a:ext uri="{FF2B5EF4-FFF2-40B4-BE49-F238E27FC236}">
                <a16:creationId xmlns:a16="http://schemas.microsoft.com/office/drawing/2014/main" id="{324A33B1-0B80-46B1-87FF-AFC503D01E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CBEC87-EAEC-4670-B9D4-1D3B4B2B3E06}"/>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930039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1038D-74A3-4A92-8F87-94837FB981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8CE372-7CA5-4CD8-BCE0-2EC847CEA0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FB1B9BC-2589-4A0D-96AF-0AF32D5DD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7D376B-C684-4440-87F5-299ED2E11095}"/>
              </a:ext>
            </a:extLst>
          </p:cNvPr>
          <p:cNvSpPr>
            <a:spLocks noGrp="1"/>
          </p:cNvSpPr>
          <p:nvPr>
            <p:ph type="dt" sz="half" idx="10"/>
          </p:nvPr>
        </p:nvSpPr>
        <p:spPr/>
        <p:txBody>
          <a:bodyPr/>
          <a:lstStyle/>
          <a:p>
            <a:fld id="{0C02A494-DF9D-40D5-A4E5-391316EE0918}" type="datetimeFigureOut">
              <a:rPr lang="zh-CN" altLang="en-US" smtClean="0"/>
              <a:t>2020/6/23</a:t>
            </a:fld>
            <a:endParaRPr lang="zh-CN" altLang="en-US"/>
          </a:p>
        </p:txBody>
      </p:sp>
      <p:sp>
        <p:nvSpPr>
          <p:cNvPr id="6" name="页脚占位符 5">
            <a:extLst>
              <a:ext uri="{FF2B5EF4-FFF2-40B4-BE49-F238E27FC236}">
                <a16:creationId xmlns:a16="http://schemas.microsoft.com/office/drawing/2014/main" id="{D3190E8C-A9E0-4365-B7FE-2A71B69251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BD33E6-AA5E-4E9E-9EEB-1CA69D288C49}"/>
              </a:ext>
            </a:extLst>
          </p:cNvPr>
          <p:cNvSpPr>
            <a:spLocks noGrp="1"/>
          </p:cNvSpPr>
          <p:nvPr>
            <p:ph type="sldNum" sz="quarter" idx="12"/>
          </p:nvPr>
        </p:nvSpPr>
        <p:spPr/>
        <p:txBody>
          <a:bodyPr/>
          <a:lstStyle/>
          <a:p>
            <a:fld id="{7E61D8D4-B997-4DB3-9A37-AA10B516F9C6}" type="slidenum">
              <a:rPr lang="zh-CN" altLang="en-US" smtClean="0"/>
              <a:t>‹#›</a:t>
            </a:fld>
            <a:endParaRPr lang="zh-CN" altLang="en-US"/>
          </a:p>
        </p:txBody>
      </p:sp>
    </p:spTree>
    <p:extLst>
      <p:ext uri="{BB962C8B-B14F-4D97-AF65-F5344CB8AC3E}">
        <p14:creationId xmlns:p14="http://schemas.microsoft.com/office/powerpoint/2010/main" val="634743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04FF33-AE09-4013-B4DC-CE7EECE84F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9A5C191-51DD-4BD6-AAE0-F998C2CCC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7FF8E04C-BE19-4653-B38F-A017F8DF8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C02A494-DF9D-40D5-A4E5-391316EE0918}" type="datetimeFigureOut">
              <a:rPr lang="zh-CN" altLang="en-US" smtClean="0"/>
              <a:pPr/>
              <a:t>2020/6/23</a:t>
            </a:fld>
            <a:endParaRPr lang="zh-CN" altLang="en-US" dirty="0"/>
          </a:p>
        </p:txBody>
      </p:sp>
      <p:sp>
        <p:nvSpPr>
          <p:cNvPr id="5" name="页脚占位符 4">
            <a:extLst>
              <a:ext uri="{FF2B5EF4-FFF2-40B4-BE49-F238E27FC236}">
                <a16:creationId xmlns:a16="http://schemas.microsoft.com/office/drawing/2014/main" id="{9017FDD2-2651-4849-B4E7-7093B36C9C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a:extLst>
              <a:ext uri="{FF2B5EF4-FFF2-40B4-BE49-F238E27FC236}">
                <a16:creationId xmlns:a16="http://schemas.microsoft.com/office/drawing/2014/main" id="{95CB722C-E943-44F0-84E0-2F69BE0BC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7E61D8D4-B997-4DB3-9A37-AA10B516F9C6}" type="slidenum">
              <a:rPr lang="zh-CN" altLang="en-US" smtClean="0"/>
              <a:pPr/>
              <a:t>‹#›</a:t>
            </a:fld>
            <a:endParaRPr lang="zh-CN" altLang="en-US" dirty="0"/>
          </a:p>
        </p:txBody>
      </p:sp>
    </p:spTree>
    <p:extLst>
      <p:ext uri="{BB962C8B-B14F-4D97-AF65-F5344CB8AC3E}">
        <p14:creationId xmlns:p14="http://schemas.microsoft.com/office/powerpoint/2010/main" val="2977932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BF4DE28-CC22-4D0D-8A1F-DD3625D7F0F5}"/>
              </a:ext>
            </a:extLst>
          </p:cNvPr>
          <p:cNvPicPr>
            <a:picLocks noChangeAspect="1"/>
          </p:cNvPicPr>
          <p:nvPr/>
        </p:nvPicPr>
        <p:blipFill>
          <a:blip r:embed="rId2"/>
          <a:stretch>
            <a:fillRect/>
          </a:stretch>
        </p:blipFill>
        <p:spPr>
          <a:xfrm>
            <a:off x="1840" y="-87980"/>
            <a:ext cx="12190160" cy="6856159"/>
          </a:xfrm>
          <a:prstGeom prst="rect">
            <a:avLst/>
          </a:prstGeom>
        </p:spPr>
      </p:pic>
      <p:pic>
        <p:nvPicPr>
          <p:cNvPr id="6" name="图片 5">
            <a:extLst>
              <a:ext uri="{FF2B5EF4-FFF2-40B4-BE49-F238E27FC236}">
                <a16:creationId xmlns:a16="http://schemas.microsoft.com/office/drawing/2014/main" id="{1C8A1C65-99A4-43B8-8DA6-7E7EE9124F3E}"/>
              </a:ext>
            </a:extLst>
          </p:cNvPr>
          <p:cNvPicPr>
            <a:picLocks noChangeAspect="1"/>
          </p:cNvPicPr>
          <p:nvPr/>
        </p:nvPicPr>
        <p:blipFill rotWithShape="1">
          <a:blip r:embed="rId3">
            <a:extLst>
              <a:ext uri="{28A0092B-C50C-407E-A947-70E740481C1C}">
                <a14:useLocalDpi xmlns:a14="http://schemas.microsoft.com/office/drawing/2010/main" val="0"/>
              </a:ext>
            </a:extLst>
          </a:blip>
          <a:srcRect l="87396" t="70558"/>
          <a:stretch/>
        </p:blipFill>
        <p:spPr>
          <a:xfrm>
            <a:off x="10655300" y="4838699"/>
            <a:ext cx="1536700" cy="2018897"/>
          </a:xfrm>
          <a:prstGeom prst="rect">
            <a:avLst/>
          </a:prstGeom>
        </p:spPr>
      </p:pic>
      <p:pic>
        <p:nvPicPr>
          <p:cNvPr id="8" name="图片 7">
            <a:extLst>
              <a:ext uri="{FF2B5EF4-FFF2-40B4-BE49-F238E27FC236}">
                <a16:creationId xmlns:a16="http://schemas.microsoft.com/office/drawing/2014/main" id="{AA77BBF5-23C1-4918-B01E-5C8570A21EBB}"/>
              </a:ext>
            </a:extLst>
          </p:cNvPr>
          <p:cNvPicPr>
            <a:picLocks noChangeAspect="1"/>
          </p:cNvPicPr>
          <p:nvPr/>
        </p:nvPicPr>
        <p:blipFill rotWithShape="1">
          <a:blip r:embed="rId4">
            <a:extLst>
              <a:ext uri="{28A0092B-C50C-407E-A947-70E740481C1C}">
                <a14:useLocalDpi xmlns:a14="http://schemas.microsoft.com/office/drawing/2010/main" val="0"/>
              </a:ext>
            </a:extLst>
          </a:blip>
          <a:srcRect l="76562" t="86856" r="8334"/>
          <a:stretch/>
        </p:blipFill>
        <p:spPr>
          <a:xfrm>
            <a:off x="9334500" y="5956299"/>
            <a:ext cx="1841500" cy="901297"/>
          </a:xfrm>
          <a:prstGeom prst="rect">
            <a:avLst/>
          </a:prstGeom>
        </p:spPr>
      </p:pic>
      <p:pic>
        <p:nvPicPr>
          <p:cNvPr id="10" name="图片 9">
            <a:extLst>
              <a:ext uri="{FF2B5EF4-FFF2-40B4-BE49-F238E27FC236}">
                <a16:creationId xmlns:a16="http://schemas.microsoft.com/office/drawing/2014/main" id="{195B06E0-DB9C-4154-87EA-45D67385B1F8}"/>
              </a:ext>
            </a:extLst>
          </p:cNvPr>
          <p:cNvPicPr>
            <a:picLocks noChangeAspect="1"/>
          </p:cNvPicPr>
          <p:nvPr/>
        </p:nvPicPr>
        <p:blipFill rotWithShape="1">
          <a:blip r:embed="rId5">
            <a:extLst>
              <a:ext uri="{28A0092B-C50C-407E-A947-70E740481C1C}">
                <a14:useLocalDpi xmlns:a14="http://schemas.microsoft.com/office/drawing/2010/main" val="0"/>
              </a:ext>
            </a:extLst>
          </a:blip>
          <a:srcRect t="58890" r="76042"/>
          <a:stretch/>
        </p:blipFill>
        <p:spPr>
          <a:xfrm>
            <a:off x="0" y="4038599"/>
            <a:ext cx="2921000" cy="2818997"/>
          </a:xfrm>
          <a:prstGeom prst="rect">
            <a:avLst/>
          </a:prstGeom>
        </p:spPr>
      </p:pic>
      <p:pic>
        <p:nvPicPr>
          <p:cNvPr id="12" name="图片 11">
            <a:extLst>
              <a:ext uri="{FF2B5EF4-FFF2-40B4-BE49-F238E27FC236}">
                <a16:creationId xmlns:a16="http://schemas.microsoft.com/office/drawing/2014/main" id="{6315F0E3-7527-4724-BFE5-0EC387E9FE96}"/>
              </a:ext>
            </a:extLst>
          </p:cNvPr>
          <p:cNvPicPr>
            <a:picLocks noChangeAspect="1"/>
          </p:cNvPicPr>
          <p:nvPr/>
        </p:nvPicPr>
        <p:blipFill rotWithShape="1">
          <a:blip r:embed="rId6">
            <a:extLst>
              <a:ext uri="{28A0092B-C50C-407E-A947-70E740481C1C}">
                <a14:useLocalDpi xmlns:a14="http://schemas.microsoft.com/office/drawing/2010/main" val="0"/>
              </a:ext>
            </a:extLst>
          </a:blip>
          <a:srcRect l="79271" b="62779"/>
          <a:stretch/>
        </p:blipFill>
        <p:spPr>
          <a:xfrm>
            <a:off x="9664700" y="403"/>
            <a:ext cx="2527300" cy="2552297"/>
          </a:xfrm>
          <a:prstGeom prst="rect">
            <a:avLst/>
          </a:prstGeom>
        </p:spPr>
      </p:pic>
      <p:pic>
        <p:nvPicPr>
          <p:cNvPr id="14" name="图片 13">
            <a:extLst>
              <a:ext uri="{FF2B5EF4-FFF2-40B4-BE49-F238E27FC236}">
                <a16:creationId xmlns:a16="http://schemas.microsoft.com/office/drawing/2014/main" id="{F7583478-4416-459C-A19E-B6C5432AA3D7}"/>
              </a:ext>
            </a:extLst>
          </p:cNvPr>
          <p:cNvPicPr>
            <a:picLocks noChangeAspect="1"/>
          </p:cNvPicPr>
          <p:nvPr/>
        </p:nvPicPr>
        <p:blipFill rotWithShape="1">
          <a:blip r:embed="rId7">
            <a:extLst>
              <a:ext uri="{28A0092B-C50C-407E-A947-70E740481C1C}">
                <a14:useLocalDpi xmlns:a14="http://schemas.microsoft.com/office/drawing/2010/main" val="0"/>
              </a:ext>
            </a:extLst>
          </a:blip>
          <a:srcRect l="24480" t="-6" r="65207" b="87603"/>
          <a:stretch/>
        </p:blipFill>
        <p:spPr>
          <a:xfrm>
            <a:off x="2984500" y="1"/>
            <a:ext cx="1257300" cy="850498"/>
          </a:xfrm>
          <a:prstGeom prst="rect">
            <a:avLst/>
          </a:prstGeom>
        </p:spPr>
      </p:pic>
      <p:pic>
        <p:nvPicPr>
          <p:cNvPr id="16" name="图片 15">
            <a:extLst>
              <a:ext uri="{FF2B5EF4-FFF2-40B4-BE49-F238E27FC236}">
                <a16:creationId xmlns:a16="http://schemas.microsoft.com/office/drawing/2014/main" id="{29A9CB5E-05EC-4E53-A7FB-FED932B993A9}"/>
              </a:ext>
            </a:extLst>
          </p:cNvPr>
          <p:cNvPicPr>
            <a:picLocks noChangeAspect="1"/>
          </p:cNvPicPr>
          <p:nvPr/>
        </p:nvPicPr>
        <p:blipFill rotWithShape="1">
          <a:blip r:embed="rId8">
            <a:extLst>
              <a:ext uri="{28A0092B-C50C-407E-A947-70E740481C1C}">
                <a14:useLocalDpi xmlns:a14="http://schemas.microsoft.com/office/drawing/2010/main" val="0"/>
              </a:ext>
            </a:extLst>
          </a:blip>
          <a:srcRect t="2216" r="92083" b="79825"/>
          <a:stretch/>
        </p:blipFill>
        <p:spPr>
          <a:xfrm>
            <a:off x="0" y="152400"/>
            <a:ext cx="965200" cy="1231482"/>
          </a:xfrm>
          <a:prstGeom prst="rect">
            <a:avLst/>
          </a:prstGeom>
        </p:spPr>
      </p:pic>
      <p:pic>
        <p:nvPicPr>
          <p:cNvPr id="18" name="图片 17">
            <a:extLst>
              <a:ext uri="{FF2B5EF4-FFF2-40B4-BE49-F238E27FC236}">
                <a16:creationId xmlns:a16="http://schemas.microsoft.com/office/drawing/2014/main" id="{75A11CE6-B304-4266-841B-A9349BF4ADC7}"/>
              </a:ext>
            </a:extLst>
          </p:cNvPr>
          <p:cNvPicPr>
            <a:picLocks noChangeAspect="1"/>
          </p:cNvPicPr>
          <p:nvPr/>
        </p:nvPicPr>
        <p:blipFill rotWithShape="1">
          <a:blip r:embed="rId9">
            <a:extLst>
              <a:ext uri="{28A0092B-C50C-407E-A947-70E740481C1C}">
                <a14:useLocalDpi xmlns:a14="http://schemas.microsoft.com/office/drawing/2010/main" val="0"/>
              </a:ext>
            </a:extLst>
          </a:blip>
          <a:srcRect l="82500" b="81670"/>
          <a:stretch/>
        </p:blipFill>
        <p:spPr>
          <a:xfrm>
            <a:off x="10058400" y="403"/>
            <a:ext cx="2133600" cy="1256897"/>
          </a:xfrm>
          <a:prstGeom prst="rect">
            <a:avLst/>
          </a:prstGeom>
        </p:spPr>
      </p:pic>
      <p:pic>
        <p:nvPicPr>
          <p:cNvPr id="20" name="图片 19">
            <a:extLst>
              <a:ext uri="{FF2B5EF4-FFF2-40B4-BE49-F238E27FC236}">
                <a16:creationId xmlns:a16="http://schemas.microsoft.com/office/drawing/2014/main" id="{07642476-32DE-416E-BD91-2573DDF53109}"/>
              </a:ext>
            </a:extLst>
          </p:cNvPr>
          <p:cNvPicPr>
            <a:picLocks noChangeAspect="1"/>
          </p:cNvPicPr>
          <p:nvPr/>
        </p:nvPicPr>
        <p:blipFill rotWithShape="1">
          <a:blip r:embed="rId10">
            <a:extLst>
              <a:ext uri="{28A0092B-C50C-407E-A947-70E740481C1C}">
                <a14:useLocalDpi xmlns:a14="http://schemas.microsoft.com/office/drawing/2010/main" val="0"/>
              </a:ext>
            </a:extLst>
          </a:blip>
          <a:srcRect t="20182" r="86250" b="51296"/>
          <a:stretch/>
        </p:blipFill>
        <p:spPr>
          <a:xfrm>
            <a:off x="0" y="1384299"/>
            <a:ext cx="1676399" cy="1955801"/>
          </a:xfrm>
          <a:prstGeom prst="rect">
            <a:avLst/>
          </a:prstGeom>
        </p:spPr>
      </p:pic>
      <p:pic>
        <p:nvPicPr>
          <p:cNvPr id="22" name="图片 21">
            <a:extLst>
              <a:ext uri="{FF2B5EF4-FFF2-40B4-BE49-F238E27FC236}">
                <a16:creationId xmlns:a16="http://schemas.microsoft.com/office/drawing/2014/main" id="{7C62E612-8C43-4DEB-BF96-90921DE9E2C5}"/>
              </a:ext>
            </a:extLst>
          </p:cNvPr>
          <p:cNvPicPr>
            <a:picLocks noChangeAspect="1"/>
          </p:cNvPicPr>
          <p:nvPr/>
        </p:nvPicPr>
        <p:blipFill rotWithShape="1">
          <a:blip r:embed="rId11">
            <a:extLst>
              <a:ext uri="{28A0092B-C50C-407E-A947-70E740481C1C}">
                <a14:useLocalDpi xmlns:a14="http://schemas.microsoft.com/office/drawing/2010/main" val="0"/>
              </a:ext>
            </a:extLst>
          </a:blip>
          <a:srcRect l="66459" t="93153" r="23437"/>
          <a:stretch/>
        </p:blipFill>
        <p:spPr>
          <a:xfrm>
            <a:off x="8102600" y="6388100"/>
            <a:ext cx="1231900" cy="469496"/>
          </a:xfrm>
          <a:prstGeom prst="rect">
            <a:avLst/>
          </a:prstGeom>
        </p:spPr>
      </p:pic>
      <p:pic>
        <p:nvPicPr>
          <p:cNvPr id="24" name="图片 23">
            <a:extLst>
              <a:ext uri="{FF2B5EF4-FFF2-40B4-BE49-F238E27FC236}">
                <a16:creationId xmlns:a16="http://schemas.microsoft.com/office/drawing/2014/main" id="{3D6F270D-7946-44D6-ABDC-D221ABF610FF}"/>
              </a:ext>
            </a:extLst>
          </p:cNvPr>
          <p:cNvPicPr>
            <a:picLocks noChangeAspect="1"/>
          </p:cNvPicPr>
          <p:nvPr/>
        </p:nvPicPr>
        <p:blipFill rotWithShape="1">
          <a:blip r:embed="rId12">
            <a:extLst>
              <a:ext uri="{28A0092B-C50C-407E-A947-70E740481C1C}">
                <a14:useLocalDpi xmlns:a14="http://schemas.microsoft.com/office/drawing/2010/main" val="0"/>
              </a:ext>
            </a:extLst>
          </a:blip>
          <a:srcRect l="46770" r="42917" b="87597"/>
          <a:stretch/>
        </p:blipFill>
        <p:spPr>
          <a:xfrm>
            <a:off x="5702300" y="403"/>
            <a:ext cx="1257300" cy="850497"/>
          </a:xfrm>
          <a:prstGeom prst="rect">
            <a:avLst/>
          </a:prstGeom>
        </p:spPr>
      </p:pic>
      <p:pic>
        <p:nvPicPr>
          <p:cNvPr id="26" name="图片 25">
            <a:extLst>
              <a:ext uri="{FF2B5EF4-FFF2-40B4-BE49-F238E27FC236}">
                <a16:creationId xmlns:a16="http://schemas.microsoft.com/office/drawing/2014/main" id="{8AD3FBDE-6D94-45DE-B49E-CC642F546D6F}"/>
              </a:ext>
            </a:extLst>
          </p:cNvPr>
          <p:cNvPicPr>
            <a:picLocks noChangeAspect="1"/>
          </p:cNvPicPr>
          <p:nvPr/>
        </p:nvPicPr>
        <p:blipFill rotWithShape="1">
          <a:blip r:embed="rId13">
            <a:extLst>
              <a:ext uri="{28A0092B-C50C-407E-A947-70E740481C1C}">
                <a14:useLocalDpi xmlns:a14="http://schemas.microsoft.com/office/drawing/2010/main" val="0"/>
              </a:ext>
            </a:extLst>
          </a:blip>
          <a:srcRect l="95417" t="62779" b="18330"/>
          <a:stretch/>
        </p:blipFill>
        <p:spPr>
          <a:xfrm>
            <a:off x="11633200" y="4305300"/>
            <a:ext cx="558800" cy="1295400"/>
          </a:xfrm>
          <a:prstGeom prst="rect">
            <a:avLst/>
          </a:prstGeom>
        </p:spPr>
      </p:pic>
      <p:pic>
        <p:nvPicPr>
          <p:cNvPr id="28" name="图片 27">
            <a:extLst>
              <a:ext uri="{FF2B5EF4-FFF2-40B4-BE49-F238E27FC236}">
                <a16:creationId xmlns:a16="http://schemas.microsoft.com/office/drawing/2014/main" id="{06A308F7-E1E2-4AF0-ABFE-93F246831164}"/>
              </a:ext>
            </a:extLst>
          </p:cNvPr>
          <p:cNvPicPr>
            <a:picLocks noChangeAspect="1"/>
          </p:cNvPicPr>
          <p:nvPr/>
        </p:nvPicPr>
        <p:blipFill rotWithShape="1">
          <a:blip r:embed="rId14">
            <a:extLst>
              <a:ext uri="{28A0092B-C50C-407E-A947-70E740481C1C}">
                <a14:useLocalDpi xmlns:a14="http://schemas.microsoft.com/office/drawing/2010/main" val="0"/>
              </a:ext>
            </a:extLst>
          </a:blip>
          <a:srcRect l="83646" t="31294" r="1249" b="42406"/>
          <a:stretch/>
        </p:blipFill>
        <p:spPr>
          <a:xfrm>
            <a:off x="10198100" y="2146300"/>
            <a:ext cx="1841500" cy="1803400"/>
          </a:xfrm>
          <a:prstGeom prst="rect">
            <a:avLst/>
          </a:prstGeom>
        </p:spPr>
      </p:pic>
      <p:pic>
        <p:nvPicPr>
          <p:cNvPr id="30" name="图片 29">
            <a:extLst>
              <a:ext uri="{FF2B5EF4-FFF2-40B4-BE49-F238E27FC236}">
                <a16:creationId xmlns:a16="http://schemas.microsoft.com/office/drawing/2014/main" id="{E9C3B4A0-BCF2-40DF-9401-7013B3765539}"/>
              </a:ext>
            </a:extLst>
          </p:cNvPr>
          <p:cNvPicPr>
            <a:picLocks noChangeAspect="1"/>
          </p:cNvPicPr>
          <p:nvPr/>
        </p:nvPicPr>
        <p:blipFill rotWithShape="1">
          <a:blip r:embed="rId15">
            <a:extLst>
              <a:ext uri="{28A0092B-C50C-407E-A947-70E740481C1C}">
                <a14:useLocalDpi xmlns:a14="http://schemas.microsoft.com/office/drawing/2010/main" val="0"/>
              </a:ext>
            </a:extLst>
          </a:blip>
          <a:srcRect l="20729" t="81670" r="67396" b="21"/>
          <a:stretch/>
        </p:blipFill>
        <p:spPr>
          <a:xfrm>
            <a:off x="2527300" y="5600699"/>
            <a:ext cx="1447800" cy="1255445"/>
          </a:xfrm>
          <a:prstGeom prst="rect">
            <a:avLst/>
          </a:prstGeom>
        </p:spPr>
      </p:pic>
      <p:pic>
        <p:nvPicPr>
          <p:cNvPr id="38" name="图片 37">
            <a:extLst>
              <a:ext uri="{FF2B5EF4-FFF2-40B4-BE49-F238E27FC236}">
                <a16:creationId xmlns:a16="http://schemas.microsoft.com/office/drawing/2014/main" id="{185BA46C-563D-4248-9776-B2705AF0D58F}"/>
              </a:ext>
            </a:extLst>
          </p:cNvPr>
          <p:cNvPicPr>
            <a:picLocks noChangeAspect="1"/>
          </p:cNvPicPr>
          <p:nvPr/>
        </p:nvPicPr>
        <p:blipFill rotWithShape="1">
          <a:blip r:embed="rId16">
            <a:extLst>
              <a:ext uri="{28A0092B-C50C-407E-A947-70E740481C1C}">
                <a14:useLocalDpi xmlns:a14="http://schemas.microsoft.com/office/drawing/2010/main" val="0"/>
              </a:ext>
            </a:extLst>
          </a:blip>
          <a:srcRect l="2084" r="73958" b="81670"/>
          <a:stretch/>
        </p:blipFill>
        <p:spPr>
          <a:xfrm>
            <a:off x="366745" y="69294"/>
            <a:ext cx="2921000" cy="1256897"/>
          </a:xfrm>
          <a:prstGeom prst="rect">
            <a:avLst/>
          </a:prstGeom>
        </p:spPr>
      </p:pic>
      <p:sp>
        <p:nvSpPr>
          <p:cNvPr id="39" name="文本框 38">
            <a:extLst>
              <a:ext uri="{FF2B5EF4-FFF2-40B4-BE49-F238E27FC236}">
                <a16:creationId xmlns:a16="http://schemas.microsoft.com/office/drawing/2014/main" id="{016FC045-1EEE-4A8D-A3F1-5CAE4E3BCD38}"/>
              </a:ext>
            </a:extLst>
          </p:cNvPr>
          <p:cNvSpPr txBox="1"/>
          <p:nvPr/>
        </p:nvSpPr>
        <p:spPr>
          <a:xfrm>
            <a:off x="2530410" y="4065535"/>
            <a:ext cx="184731" cy="646331"/>
          </a:xfrm>
          <a:prstGeom prst="rect">
            <a:avLst/>
          </a:prstGeom>
          <a:noFill/>
        </p:spPr>
        <p:txBody>
          <a:bodyPr wrap="none" rtlCol="0">
            <a:spAutoFit/>
          </a:bodyPr>
          <a:lstStyle/>
          <a:p>
            <a:endParaRPr lang="zh-CN" altLang="en-US" sz="3600" dirty="0">
              <a:solidFill>
                <a:srgbClr val="3C3C3C"/>
              </a:solidFill>
              <a:cs typeface="+mn-ea"/>
              <a:sym typeface="+mn-lt"/>
            </a:endParaRPr>
          </a:p>
        </p:txBody>
      </p:sp>
      <p:sp>
        <p:nvSpPr>
          <p:cNvPr id="40" name="文本框 39">
            <a:extLst>
              <a:ext uri="{FF2B5EF4-FFF2-40B4-BE49-F238E27FC236}">
                <a16:creationId xmlns:a16="http://schemas.microsoft.com/office/drawing/2014/main" id="{B1DB7166-FF16-41A7-9CEC-A78B30CA67AC}"/>
              </a:ext>
            </a:extLst>
          </p:cNvPr>
          <p:cNvSpPr txBox="1"/>
          <p:nvPr/>
        </p:nvSpPr>
        <p:spPr>
          <a:xfrm>
            <a:off x="49245" y="112967"/>
            <a:ext cx="10913426" cy="584775"/>
          </a:xfrm>
          <a:prstGeom prst="rect">
            <a:avLst/>
          </a:prstGeom>
          <a:noFill/>
        </p:spPr>
        <p:txBody>
          <a:bodyPr wrap="square" rtlCol="0">
            <a:spAutoFit/>
          </a:bodyPr>
          <a:lstStyle/>
          <a:p>
            <a:r>
              <a:rPr lang="en-US" altLang="zh-CN" sz="3200" dirty="0">
                <a:solidFill>
                  <a:srgbClr val="3C3C3C"/>
                </a:solidFill>
                <a:latin typeface="Arial Black" panose="020B0A04020102020204" pitchFamily="34" charset="0"/>
                <a:cs typeface="+mn-ea"/>
                <a:sym typeface="+mn-lt"/>
              </a:rPr>
              <a:t>FABLAB Final Project </a:t>
            </a:r>
            <a:r>
              <a:rPr lang="zh-CN" altLang="en-US" sz="3200" dirty="0">
                <a:solidFill>
                  <a:srgbClr val="3C3C3C"/>
                </a:solidFill>
                <a:latin typeface="Arial Black" panose="020B0A04020102020204" pitchFamily="34" charset="0"/>
                <a:cs typeface="+mn-ea"/>
                <a:sym typeface="+mn-lt"/>
              </a:rPr>
              <a:t>： </a:t>
            </a:r>
            <a:r>
              <a:rPr lang="en-US" altLang="zh-CN" sz="3200" dirty="0">
                <a:solidFill>
                  <a:srgbClr val="3C3C3C"/>
                </a:solidFill>
                <a:latin typeface="Arial Black" panose="020B0A04020102020204" pitchFamily="34" charset="0"/>
                <a:cs typeface="+mn-ea"/>
                <a:sym typeface="+mn-lt"/>
              </a:rPr>
              <a:t>A Special Alarm Clock</a:t>
            </a:r>
            <a:endParaRPr lang="zh-CN" altLang="en-US" sz="3200" dirty="0">
              <a:solidFill>
                <a:srgbClr val="3C3C3C"/>
              </a:solidFill>
              <a:latin typeface="Arial Black" panose="020B0A04020102020204" pitchFamily="34" charset="0"/>
              <a:cs typeface="+mn-ea"/>
              <a:sym typeface="+mn-lt"/>
            </a:endParaRPr>
          </a:p>
        </p:txBody>
      </p:sp>
      <p:pic>
        <p:nvPicPr>
          <p:cNvPr id="3" name="图片 2">
            <a:extLst>
              <a:ext uri="{FF2B5EF4-FFF2-40B4-BE49-F238E27FC236}">
                <a16:creationId xmlns:a16="http://schemas.microsoft.com/office/drawing/2014/main" id="{F97F2DA1-6E72-44E1-AF8F-C03694155F1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812217" y="2030544"/>
            <a:ext cx="3060441" cy="1997573"/>
          </a:xfrm>
          <a:prstGeom prst="rect">
            <a:avLst/>
          </a:prstGeom>
        </p:spPr>
      </p:pic>
      <p:sp>
        <p:nvSpPr>
          <p:cNvPr id="5" name="矩形 4">
            <a:extLst>
              <a:ext uri="{FF2B5EF4-FFF2-40B4-BE49-F238E27FC236}">
                <a16:creationId xmlns:a16="http://schemas.microsoft.com/office/drawing/2014/main" id="{29883C22-D077-41AB-AD1A-96493FFCA4C1}"/>
              </a:ext>
            </a:extLst>
          </p:cNvPr>
          <p:cNvSpPr/>
          <p:nvPr/>
        </p:nvSpPr>
        <p:spPr>
          <a:xfrm>
            <a:off x="99743" y="6302356"/>
            <a:ext cx="7185172" cy="369332"/>
          </a:xfrm>
          <a:prstGeom prst="rect">
            <a:avLst/>
          </a:prstGeom>
        </p:spPr>
        <p:txBody>
          <a:bodyPr wrap="none">
            <a:spAutoFit/>
          </a:bodyPr>
          <a:lstStyle/>
          <a:p>
            <a:r>
              <a:rPr lang="en-US" altLang="zh-CN" dirty="0">
                <a:solidFill>
                  <a:srgbClr val="3C3C3C"/>
                </a:solidFill>
                <a:latin typeface="Arial Black" panose="020B0A04020102020204" pitchFamily="34" charset="0"/>
                <a:cs typeface="+mn-ea"/>
                <a:sym typeface="+mn-lt"/>
              </a:rPr>
              <a:t>FABLAB  O SHANGHAI “FABO ACADEMY X CHINA” 2020</a:t>
            </a:r>
            <a:endParaRPr lang="zh-CN" altLang="en-US" dirty="0">
              <a:solidFill>
                <a:srgbClr val="3C3C3C"/>
              </a:solidFill>
              <a:latin typeface="Arial Black" panose="020B0A04020102020204" pitchFamily="34" charset="0"/>
              <a:cs typeface="+mn-ea"/>
              <a:sym typeface="+mn-lt"/>
            </a:endParaRPr>
          </a:p>
        </p:txBody>
      </p:sp>
      <p:sp>
        <p:nvSpPr>
          <p:cNvPr id="7" name="文本框 6">
            <a:extLst>
              <a:ext uri="{FF2B5EF4-FFF2-40B4-BE49-F238E27FC236}">
                <a16:creationId xmlns:a16="http://schemas.microsoft.com/office/drawing/2014/main" id="{9532EA69-9950-4C36-94F0-6A65F45FD015}"/>
              </a:ext>
            </a:extLst>
          </p:cNvPr>
          <p:cNvSpPr txBox="1"/>
          <p:nvPr/>
        </p:nvSpPr>
        <p:spPr>
          <a:xfrm>
            <a:off x="7493001" y="652168"/>
            <a:ext cx="2921000" cy="461665"/>
          </a:xfrm>
          <a:prstGeom prst="rect">
            <a:avLst/>
          </a:prstGeom>
          <a:noFill/>
        </p:spPr>
        <p:txBody>
          <a:bodyPr wrap="square" rtlCol="0">
            <a:spAutoFit/>
          </a:bodyPr>
          <a:lstStyle/>
          <a:p>
            <a:r>
              <a:rPr lang="en-US" altLang="zh-CN" sz="2400" dirty="0">
                <a:latin typeface="Times" panose="02020603050405020304" pitchFamily="18" charset="0"/>
                <a:ea typeface="楷体" panose="02010609060101010101" pitchFamily="49" charset="-122"/>
              </a:rPr>
              <a:t> </a:t>
            </a:r>
            <a:r>
              <a:rPr lang="zh-CN" altLang="en-US" sz="2400" dirty="0">
                <a:latin typeface="Times" panose="02020603050405020304" pitchFamily="18" charset="0"/>
                <a:ea typeface="楷体" panose="02010609060101010101" pitchFamily="49" charset="-122"/>
              </a:rPr>
              <a:t> </a:t>
            </a:r>
            <a:r>
              <a:rPr lang="en-US" altLang="zh-CN" sz="2400" b="1" dirty="0">
                <a:latin typeface="Times" panose="02020603050405020304" pitchFamily="18" charset="0"/>
                <a:ea typeface="楷体" panose="02010609060101010101" pitchFamily="49" charset="-122"/>
              </a:rPr>
              <a:t>Wei ZHANG </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张伟</a:t>
            </a:r>
            <a:r>
              <a:rPr lang="en-US" altLang="zh-CN" sz="2400" b="1" dirty="0">
                <a:latin typeface="宋体" panose="02010600030101010101" pitchFamily="2" charset="-122"/>
                <a:ea typeface="宋体" panose="02010600030101010101" pitchFamily="2" charset="-122"/>
              </a:rPr>
              <a:t>)</a:t>
            </a:r>
          </a:p>
        </p:txBody>
      </p:sp>
      <p:pic>
        <p:nvPicPr>
          <p:cNvPr id="9" name="图片 8">
            <a:extLst>
              <a:ext uri="{FF2B5EF4-FFF2-40B4-BE49-F238E27FC236}">
                <a16:creationId xmlns:a16="http://schemas.microsoft.com/office/drawing/2014/main" id="{9F36119A-5860-40E5-9E86-9BC388FE71D5}"/>
              </a:ext>
            </a:extLst>
          </p:cNvPr>
          <p:cNvPicPr>
            <a:picLocks noChangeAspect="1"/>
          </p:cNvPicPr>
          <p:nvPr/>
        </p:nvPicPr>
        <p:blipFill>
          <a:blip r:embed="rId18"/>
          <a:stretch>
            <a:fillRect/>
          </a:stretch>
        </p:blipFill>
        <p:spPr>
          <a:xfrm>
            <a:off x="4673599" y="2030544"/>
            <a:ext cx="2527300" cy="2008055"/>
          </a:xfrm>
          <a:prstGeom prst="rect">
            <a:avLst/>
          </a:prstGeom>
        </p:spPr>
      </p:pic>
      <p:pic>
        <p:nvPicPr>
          <p:cNvPr id="11" name="图片 10">
            <a:extLst>
              <a:ext uri="{FF2B5EF4-FFF2-40B4-BE49-F238E27FC236}">
                <a16:creationId xmlns:a16="http://schemas.microsoft.com/office/drawing/2014/main" id="{4B486CAB-1A7E-4627-BFFC-90604FAF081F}"/>
              </a:ext>
            </a:extLst>
          </p:cNvPr>
          <p:cNvPicPr>
            <a:picLocks noChangeAspect="1"/>
          </p:cNvPicPr>
          <p:nvPr/>
        </p:nvPicPr>
        <p:blipFill>
          <a:blip r:embed="rId19"/>
          <a:stretch>
            <a:fillRect/>
          </a:stretch>
        </p:blipFill>
        <p:spPr>
          <a:xfrm>
            <a:off x="910199" y="2043070"/>
            <a:ext cx="2312985" cy="1927488"/>
          </a:xfrm>
          <a:prstGeom prst="rect">
            <a:avLst/>
          </a:prstGeom>
        </p:spPr>
      </p:pic>
      <p:sp>
        <p:nvSpPr>
          <p:cNvPr id="17" name="对话气泡: 椭圆形 16">
            <a:extLst>
              <a:ext uri="{FF2B5EF4-FFF2-40B4-BE49-F238E27FC236}">
                <a16:creationId xmlns:a16="http://schemas.microsoft.com/office/drawing/2014/main" id="{DD0BA01A-C1C3-4819-ABA0-723870270263}"/>
              </a:ext>
            </a:extLst>
          </p:cNvPr>
          <p:cNvSpPr/>
          <p:nvPr/>
        </p:nvSpPr>
        <p:spPr>
          <a:xfrm>
            <a:off x="996934" y="1217156"/>
            <a:ext cx="2312985" cy="612648"/>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Shape</a:t>
            </a:r>
            <a:r>
              <a:rPr lang="zh-CN" altLang="en-US" dirty="0"/>
              <a:t>：</a:t>
            </a:r>
            <a:r>
              <a:rPr lang="en-US" altLang="zh-CN" dirty="0"/>
              <a:t>Laser Cutter</a:t>
            </a:r>
            <a:endParaRPr lang="zh-CN" altLang="en-US" dirty="0"/>
          </a:p>
        </p:txBody>
      </p:sp>
      <p:sp>
        <p:nvSpPr>
          <p:cNvPr id="33" name="对话气泡: 椭圆形 32">
            <a:extLst>
              <a:ext uri="{FF2B5EF4-FFF2-40B4-BE49-F238E27FC236}">
                <a16:creationId xmlns:a16="http://schemas.microsoft.com/office/drawing/2014/main" id="{7E14D19A-7F58-4219-AB9F-5D9FE55DF77A}"/>
              </a:ext>
            </a:extLst>
          </p:cNvPr>
          <p:cNvSpPr/>
          <p:nvPr/>
        </p:nvSpPr>
        <p:spPr>
          <a:xfrm>
            <a:off x="4938310" y="1216972"/>
            <a:ext cx="2312985" cy="612648"/>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Small Parts</a:t>
            </a:r>
            <a:r>
              <a:rPr lang="zh-CN" altLang="en-US" dirty="0"/>
              <a:t>：</a:t>
            </a:r>
            <a:r>
              <a:rPr lang="en-US" altLang="zh-CN" dirty="0"/>
              <a:t>3D Printer</a:t>
            </a:r>
            <a:endParaRPr lang="zh-CN" altLang="en-US" dirty="0"/>
          </a:p>
        </p:txBody>
      </p:sp>
      <p:sp>
        <p:nvSpPr>
          <p:cNvPr id="35" name="对话气泡: 椭圆形 34">
            <a:extLst>
              <a:ext uri="{FF2B5EF4-FFF2-40B4-BE49-F238E27FC236}">
                <a16:creationId xmlns:a16="http://schemas.microsoft.com/office/drawing/2014/main" id="{04835A02-DC2A-4428-AB64-F9A0F23B5BF4}"/>
              </a:ext>
            </a:extLst>
          </p:cNvPr>
          <p:cNvSpPr/>
          <p:nvPr/>
        </p:nvSpPr>
        <p:spPr>
          <a:xfrm>
            <a:off x="9498807" y="1216972"/>
            <a:ext cx="2312985" cy="612648"/>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Prototype</a:t>
            </a:r>
            <a:endParaRPr lang="zh-CN" altLang="en-US" dirty="0"/>
          </a:p>
        </p:txBody>
      </p:sp>
      <p:sp>
        <p:nvSpPr>
          <p:cNvPr id="21" name="文本框 20">
            <a:extLst>
              <a:ext uri="{FF2B5EF4-FFF2-40B4-BE49-F238E27FC236}">
                <a16:creationId xmlns:a16="http://schemas.microsoft.com/office/drawing/2014/main" id="{515D4C2C-DE95-400C-9C81-E0B4638D9787}"/>
              </a:ext>
            </a:extLst>
          </p:cNvPr>
          <p:cNvSpPr txBox="1"/>
          <p:nvPr/>
        </p:nvSpPr>
        <p:spPr>
          <a:xfrm>
            <a:off x="838199" y="4239523"/>
            <a:ext cx="10412158" cy="1938992"/>
          </a:xfrm>
          <a:prstGeom prst="rect">
            <a:avLst/>
          </a:prstGeom>
          <a:noFill/>
        </p:spPr>
        <p:txBody>
          <a:bodyPr wrap="square" rtlCol="0">
            <a:spAutoFit/>
          </a:bodyPr>
          <a:lstStyle/>
          <a:p>
            <a:pPr marL="342900" indent="-342900">
              <a:buAutoNum type="arabicPeriod"/>
            </a:pPr>
            <a:r>
              <a:rPr lang="en-US" altLang="zh-CN" sz="2000" dirty="0">
                <a:latin typeface="Times" panose="02020603050405020304" pitchFamily="18" charset="0"/>
              </a:rPr>
              <a:t>Show UTC +8 Standard Time and date precisely.</a:t>
            </a:r>
          </a:p>
          <a:p>
            <a:pPr marL="342900" indent="-342900">
              <a:buAutoNum type="arabicPeriod"/>
            </a:pPr>
            <a:r>
              <a:rPr lang="en-US" altLang="zh-CN" sz="2000" dirty="0">
                <a:latin typeface="Times" panose="02020603050405020304" pitchFamily="18" charset="0"/>
              </a:rPr>
              <a:t>Alarm clock function.</a:t>
            </a:r>
          </a:p>
          <a:p>
            <a:pPr marL="342900" indent="-342900">
              <a:buAutoNum type="arabicPeriod"/>
            </a:pPr>
            <a:r>
              <a:rPr lang="en-US" altLang="zh-CN" sz="2000" dirty="0">
                <a:latin typeface="Times" panose="02020603050405020304" pitchFamily="18" charset="0"/>
              </a:rPr>
              <a:t>Measure the temperature.</a:t>
            </a:r>
          </a:p>
          <a:p>
            <a:pPr marL="342900" indent="-342900">
              <a:buAutoNum type="arabicPeriod"/>
            </a:pPr>
            <a:r>
              <a:rPr lang="en-US" altLang="zh-CN" sz="2000" b="1" dirty="0">
                <a:latin typeface="Times" panose="02020603050405020304" pitchFamily="18" charset="0"/>
              </a:rPr>
              <a:t>Special Function </a:t>
            </a:r>
            <a:r>
              <a:rPr lang="en-US" altLang="zh-CN" sz="2000" dirty="0">
                <a:latin typeface="Times" panose="02020603050405020304" pitchFamily="18" charset="0"/>
              </a:rPr>
              <a:t>: Remind and motivate me to take my medicine in time. You can  take away your coke only if you have already taken away your pills. Otherwise, it will alert and make a noise, and red led will be turned on!  </a:t>
            </a:r>
            <a:endParaRPr lang="zh-CN" altLang="en-US" sz="2000" dirty="0">
              <a:latin typeface="Times" panose="02020603050405020304" pitchFamily="18" charset="0"/>
            </a:endParaRPr>
          </a:p>
        </p:txBody>
      </p:sp>
    </p:spTree>
    <p:extLst>
      <p:ext uri="{BB962C8B-B14F-4D97-AF65-F5344CB8AC3E}">
        <p14:creationId xmlns:p14="http://schemas.microsoft.com/office/powerpoint/2010/main" val="818636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9"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0-#ppt_w/2"/>
                                          </p:val>
                                        </p:tav>
                                        <p:tav tm="100000">
                                          <p:val>
                                            <p:strVal val="#ppt_x"/>
                                          </p:val>
                                        </p:tav>
                                      </p:tavLst>
                                    </p:anim>
                                    <p:anim calcmode="lin" valueType="num">
                                      <p:cBhvr additive="base">
                                        <p:cTn id="16" dur="500" fill="hold"/>
                                        <p:tgtEl>
                                          <p:spTgt spid="14"/>
                                        </p:tgtEl>
                                        <p:attrNameLst>
                                          <p:attrName>ppt_y</p:attrName>
                                        </p:attrNameLst>
                                      </p:cBhvr>
                                      <p:tavLst>
                                        <p:tav tm="0">
                                          <p:val>
                                            <p:strVal val="0-#ppt_h/2"/>
                                          </p:val>
                                        </p:tav>
                                        <p:tav tm="100000">
                                          <p:val>
                                            <p:strVal val="#ppt_y"/>
                                          </p:val>
                                        </p:tav>
                                      </p:tavLst>
                                    </p:anim>
                                  </p:childTnLst>
                                </p:cTn>
                              </p:par>
                              <p:par>
                                <p:cTn id="17" presetID="2" presetClass="entr" presetSubtype="3" fill="hold" nodeType="withEffect">
                                  <p:stCondLst>
                                    <p:cond delay="20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0-#ppt_h/2"/>
                                          </p:val>
                                        </p:tav>
                                        <p:tav tm="100000">
                                          <p:val>
                                            <p:strVal val="#ppt_y"/>
                                          </p:val>
                                        </p:tav>
                                      </p:tavLst>
                                    </p:anim>
                                  </p:childTnLst>
                                </p:cTn>
                              </p:par>
                              <p:par>
                                <p:cTn id="21" presetID="2" presetClass="entr" presetSubtype="3" fill="hold" nodeType="withEffect">
                                  <p:stCondLst>
                                    <p:cond delay="60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1+#ppt_w/2"/>
                                          </p:val>
                                        </p:tav>
                                        <p:tav tm="100000">
                                          <p:val>
                                            <p:strVal val="#ppt_x"/>
                                          </p:val>
                                        </p:tav>
                                      </p:tavLst>
                                    </p:anim>
                                    <p:anim calcmode="lin" valueType="num">
                                      <p:cBhvr additive="base">
                                        <p:cTn id="24" dur="500" fill="hold"/>
                                        <p:tgtEl>
                                          <p:spTgt spid="18"/>
                                        </p:tgtEl>
                                        <p:attrNameLst>
                                          <p:attrName>ppt_y</p:attrName>
                                        </p:attrNameLst>
                                      </p:cBhvr>
                                      <p:tavLst>
                                        <p:tav tm="0">
                                          <p:val>
                                            <p:strVal val="0-#ppt_h/2"/>
                                          </p:val>
                                        </p:tav>
                                        <p:tav tm="100000">
                                          <p:val>
                                            <p:strVal val="#ppt_y"/>
                                          </p:val>
                                        </p:tav>
                                      </p:tavLst>
                                    </p:anim>
                                  </p:childTnLst>
                                </p:cTn>
                              </p:par>
                              <p:par>
                                <p:cTn id="25" presetID="2" presetClass="entr" presetSubtype="3" fill="hold" nodeType="withEffect">
                                  <p:stCondLst>
                                    <p:cond delay="9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0-#ppt_h/2"/>
                                          </p:val>
                                        </p:tav>
                                        <p:tav tm="100000">
                                          <p:val>
                                            <p:strVal val="#ppt_y"/>
                                          </p:val>
                                        </p:tav>
                                      </p:tavLst>
                                    </p:anim>
                                  </p:childTnLst>
                                </p:cTn>
                              </p:par>
                            </p:childTnLst>
                          </p:cTn>
                        </p:par>
                        <p:par>
                          <p:cTn id="29" fill="hold">
                            <p:stCondLst>
                              <p:cond delay="1400"/>
                            </p:stCondLst>
                            <p:childTnLst>
                              <p:par>
                                <p:cTn id="30" presetID="2" presetClass="entr" presetSubtype="4"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fill="hold"/>
                                        <p:tgtEl>
                                          <p:spTgt spid="26"/>
                                        </p:tgtEl>
                                        <p:attrNameLst>
                                          <p:attrName>ppt_x</p:attrName>
                                        </p:attrNameLst>
                                      </p:cBhvr>
                                      <p:tavLst>
                                        <p:tav tm="0">
                                          <p:val>
                                            <p:strVal val="#ppt_x"/>
                                          </p:val>
                                        </p:tav>
                                        <p:tav tm="100000">
                                          <p:val>
                                            <p:strVal val="#ppt_x"/>
                                          </p:val>
                                        </p:tav>
                                      </p:tavLst>
                                    </p:anim>
                                    <p:anim calcmode="lin" valueType="num">
                                      <p:cBhvr additive="base">
                                        <p:cTn id="37" dur="500" fill="hold"/>
                                        <p:tgtEl>
                                          <p:spTgt spid="26"/>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200"/>
                                  </p:stCondLst>
                                  <p:childTnLst>
                                    <p:set>
                                      <p:cBhvr>
                                        <p:cTn id="39" dur="1" fill="hold">
                                          <p:stCondLst>
                                            <p:cond delay="0"/>
                                          </p:stCondLst>
                                        </p:cTn>
                                        <p:tgtEl>
                                          <p:spTgt spid="8"/>
                                        </p:tgtEl>
                                        <p:attrNameLst>
                                          <p:attrName>style.visibility</p:attrName>
                                        </p:attrNameLst>
                                      </p:cBhvr>
                                      <p:to>
                                        <p:strVal val="visible"/>
                                      </p:to>
                                    </p:set>
                                    <p:anim calcmode="lin" valueType="num">
                                      <p:cBhvr additive="base">
                                        <p:cTn id="40" dur="500" fill="hold"/>
                                        <p:tgtEl>
                                          <p:spTgt spid="8"/>
                                        </p:tgtEl>
                                        <p:attrNameLst>
                                          <p:attrName>ppt_x</p:attrName>
                                        </p:attrNameLst>
                                      </p:cBhvr>
                                      <p:tavLst>
                                        <p:tav tm="0">
                                          <p:val>
                                            <p:strVal val="#ppt_x"/>
                                          </p:val>
                                        </p:tav>
                                        <p:tav tm="100000">
                                          <p:val>
                                            <p:strVal val="#ppt_x"/>
                                          </p:val>
                                        </p:tav>
                                      </p:tavLst>
                                    </p:anim>
                                    <p:anim calcmode="lin" valueType="num">
                                      <p:cBhvr additive="base">
                                        <p:cTn id="41" dur="500" fill="hold"/>
                                        <p:tgtEl>
                                          <p:spTgt spid="8"/>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20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ppt_x"/>
                                          </p:val>
                                        </p:tav>
                                        <p:tav tm="100000">
                                          <p:val>
                                            <p:strVal val="#ppt_x"/>
                                          </p:val>
                                        </p:tav>
                                      </p:tavLst>
                                    </p:anim>
                                    <p:anim calcmode="lin" valueType="num">
                                      <p:cBhvr additive="base">
                                        <p:cTn id="45" dur="500" fill="hold"/>
                                        <p:tgtEl>
                                          <p:spTgt spid="22"/>
                                        </p:tgtEl>
                                        <p:attrNameLst>
                                          <p:attrName>ppt_y</p:attrName>
                                        </p:attrNameLst>
                                      </p:cBhvr>
                                      <p:tavLst>
                                        <p:tav tm="0">
                                          <p:val>
                                            <p:strVal val="1+#ppt_h/2"/>
                                          </p:val>
                                        </p:tav>
                                        <p:tav tm="100000">
                                          <p:val>
                                            <p:strVal val="#ppt_y"/>
                                          </p:val>
                                        </p:tav>
                                      </p:tavLst>
                                    </p:anim>
                                  </p:childTnLst>
                                </p:cTn>
                              </p:par>
                            </p:childTnLst>
                          </p:cTn>
                        </p:par>
                        <p:par>
                          <p:cTn id="46" fill="hold">
                            <p:stCondLst>
                              <p:cond delay="2100"/>
                            </p:stCondLst>
                            <p:childTnLst>
                              <p:par>
                                <p:cTn id="47" presetID="2" presetClass="entr" presetSubtype="4"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childTnLst>
                          </p:cTn>
                        </p:par>
                        <p:par>
                          <p:cTn id="55" fill="hold">
                            <p:stCondLst>
                              <p:cond delay="2600"/>
                            </p:stCondLst>
                            <p:childTnLst>
                              <p:par>
                                <p:cTn id="56" presetID="31" presetClass="entr" presetSubtype="0"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 calcmode="lin" valueType="num">
                                      <p:cBhvr>
                                        <p:cTn id="58" dur="500" fill="hold"/>
                                        <p:tgtEl>
                                          <p:spTgt spid="28"/>
                                        </p:tgtEl>
                                        <p:attrNameLst>
                                          <p:attrName>ppt_w</p:attrName>
                                        </p:attrNameLst>
                                      </p:cBhvr>
                                      <p:tavLst>
                                        <p:tav tm="0">
                                          <p:val>
                                            <p:fltVal val="0"/>
                                          </p:val>
                                        </p:tav>
                                        <p:tav tm="100000">
                                          <p:val>
                                            <p:strVal val="#ppt_w"/>
                                          </p:val>
                                        </p:tav>
                                      </p:tavLst>
                                    </p:anim>
                                    <p:anim calcmode="lin" valueType="num">
                                      <p:cBhvr>
                                        <p:cTn id="59" dur="500" fill="hold"/>
                                        <p:tgtEl>
                                          <p:spTgt spid="28"/>
                                        </p:tgtEl>
                                        <p:attrNameLst>
                                          <p:attrName>ppt_h</p:attrName>
                                        </p:attrNameLst>
                                      </p:cBhvr>
                                      <p:tavLst>
                                        <p:tav tm="0">
                                          <p:val>
                                            <p:fltVal val="0"/>
                                          </p:val>
                                        </p:tav>
                                        <p:tav tm="100000">
                                          <p:val>
                                            <p:strVal val="#ppt_h"/>
                                          </p:val>
                                        </p:tav>
                                      </p:tavLst>
                                    </p:anim>
                                    <p:anim calcmode="lin" valueType="num">
                                      <p:cBhvr>
                                        <p:cTn id="60" dur="500" fill="hold"/>
                                        <p:tgtEl>
                                          <p:spTgt spid="28"/>
                                        </p:tgtEl>
                                        <p:attrNameLst>
                                          <p:attrName>style.rotation</p:attrName>
                                        </p:attrNameLst>
                                      </p:cBhvr>
                                      <p:tavLst>
                                        <p:tav tm="0">
                                          <p:val>
                                            <p:fltVal val="90"/>
                                          </p:val>
                                        </p:tav>
                                        <p:tav tm="100000">
                                          <p:val>
                                            <p:fltVal val="0"/>
                                          </p:val>
                                        </p:tav>
                                      </p:tavLst>
                                    </p:anim>
                                    <p:animEffect transition="in" filter="fade">
                                      <p:cBhvr>
                                        <p:cTn id="61" dur="500"/>
                                        <p:tgtEl>
                                          <p:spTgt spid="28"/>
                                        </p:tgtEl>
                                      </p:cBhvr>
                                    </p:animEffect>
                                  </p:childTnLst>
                                </p:cTn>
                              </p:par>
                            </p:childTnLst>
                          </p:cTn>
                        </p:par>
                        <p:par>
                          <p:cTn id="62" fill="hold">
                            <p:stCondLst>
                              <p:cond delay="3100"/>
                            </p:stCondLst>
                            <p:childTnLst>
                              <p:par>
                                <p:cTn id="63" presetID="31" presetClass="entr" presetSubtype="0"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p:cTn id="65" dur="500" fill="hold"/>
                                        <p:tgtEl>
                                          <p:spTgt spid="20"/>
                                        </p:tgtEl>
                                        <p:attrNameLst>
                                          <p:attrName>ppt_w</p:attrName>
                                        </p:attrNameLst>
                                      </p:cBhvr>
                                      <p:tavLst>
                                        <p:tav tm="0">
                                          <p:val>
                                            <p:fltVal val="0"/>
                                          </p:val>
                                        </p:tav>
                                        <p:tav tm="100000">
                                          <p:val>
                                            <p:strVal val="#ppt_w"/>
                                          </p:val>
                                        </p:tav>
                                      </p:tavLst>
                                    </p:anim>
                                    <p:anim calcmode="lin" valueType="num">
                                      <p:cBhvr>
                                        <p:cTn id="66" dur="500" fill="hold"/>
                                        <p:tgtEl>
                                          <p:spTgt spid="20"/>
                                        </p:tgtEl>
                                        <p:attrNameLst>
                                          <p:attrName>ppt_h</p:attrName>
                                        </p:attrNameLst>
                                      </p:cBhvr>
                                      <p:tavLst>
                                        <p:tav tm="0">
                                          <p:val>
                                            <p:fltVal val="0"/>
                                          </p:val>
                                        </p:tav>
                                        <p:tav tm="100000">
                                          <p:val>
                                            <p:strVal val="#ppt_h"/>
                                          </p:val>
                                        </p:tav>
                                      </p:tavLst>
                                    </p:anim>
                                    <p:anim calcmode="lin" valueType="num">
                                      <p:cBhvr>
                                        <p:cTn id="67" dur="500" fill="hold"/>
                                        <p:tgtEl>
                                          <p:spTgt spid="20"/>
                                        </p:tgtEl>
                                        <p:attrNameLst>
                                          <p:attrName>style.rotation</p:attrName>
                                        </p:attrNameLst>
                                      </p:cBhvr>
                                      <p:tavLst>
                                        <p:tav tm="0">
                                          <p:val>
                                            <p:fltVal val="90"/>
                                          </p:val>
                                        </p:tav>
                                        <p:tav tm="100000">
                                          <p:val>
                                            <p:fltVal val="0"/>
                                          </p:val>
                                        </p:tav>
                                      </p:tavLst>
                                    </p:anim>
                                    <p:animEffect transition="in" filter="fade">
                                      <p:cBhvr>
                                        <p:cTn id="68" dur="500"/>
                                        <p:tgtEl>
                                          <p:spTgt spid="20"/>
                                        </p:tgtEl>
                                      </p:cBhvr>
                                    </p:animEffect>
                                  </p:childTnLst>
                                </p:cTn>
                              </p:par>
                              <p:par>
                                <p:cTn id="69" presetID="52" presetClass="entr" presetSubtype="0" fill="hold" grpId="0" nodeType="withEffect" nodePh="1">
                                  <p:stCondLst>
                                    <p:cond delay="1400"/>
                                  </p:stCondLst>
                                  <p:endCondLst>
                                    <p:cond evt="begin" delay="0">
                                      <p:tn val="69"/>
                                    </p:cond>
                                  </p:endCondLst>
                                  <p:iterate type="lt">
                                    <p:tmPct val="10000"/>
                                  </p:iterate>
                                  <p:childTnLst>
                                    <p:set>
                                      <p:cBhvr>
                                        <p:cTn id="70" dur="1" fill="hold">
                                          <p:stCondLst>
                                            <p:cond delay="0"/>
                                          </p:stCondLst>
                                        </p:cTn>
                                        <p:tgtEl>
                                          <p:spTgt spid="39"/>
                                        </p:tgtEl>
                                        <p:attrNameLst>
                                          <p:attrName>style.visibility</p:attrName>
                                        </p:attrNameLst>
                                      </p:cBhvr>
                                      <p:to>
                                        <p:strVal val="visible"/>
                                      </p:to>
                                    </p:set>
                                    <p:animScale>
                                      <p:cBhvr>
                                        <p:cTn id="71"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2" dur="1000" decel="50000" fill="hold">
                                          <p:stCondLst>
                                            <p:cond delay="0"/>
                                          </p:stCondLst>
                                        </p:cTn>
                                        <p:tgtEl>
                                          <p:spTgt spid="39"/>
                                        </p:tgtEl>
                                        <p:attrNameLst>
                                          <p:attrName>ppt_x</p:attrName>
                                          <p:attrName>ppt_y</p:attrName>
                                        </p:attrNameLst>
                                      </p:cBhvr>
                                    </p:animMotion>
                                    <p:animEffect transition="in" filter="fade">
                                      <p:cBhvr>
                                        <p:cTn id="73" dur="1000"/>
                                        <p:tgtEl>
                                          <p:spTgt spid="39"/>
                                        </p:tgtEl>
                                      </p:cBhvr>
                                    </p:animEffect>
                                  </p:childTnLst>
                                </p:cTn>
                              </p:par>
                            </p:childTnLst>
                          </p:cTn>
                        </p:par>
                        <p:par>
                          <p:cTn id="74" fill="hold">
                            <p:stCondLst>
                              <p:cond delay="5500"/>
                            </p:stCondLst>
                            <p:childTnLst>
                              <p:par>
                                <p:cTn id="75" presetID="2" presetClass="entr" presetSubtype="4" fill="hold" grpId="0" nodeType="after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500" fill="hold"/>
                                        <p:tgtEl>
                                          <p:spTgt spid="40"/>
                                        </p:tgtEl>
                                        <p:attrNameLst>
                                          <p:attrName>ppt_x</p:attrName>
                                        </p:attrNameLst>
                                      </p:cBhvr>
                                      <p:tavLst>
                                        <p:tav tm="0">
                                          <p:val>
                                            <p:strVal val="#ppt_x"/>
                                          </p:val>
                                        </p:tav>
                                        <p:tav tm="100000">
                                          <p:val>
                                            <p:strVal val="#ppt_x"/>
                                          </p:val>
                                        </p:tav>
                                      </p:tavLst>
                                    </p:anim>
                                    <p:anim calcmode="lin" valueType="num">
                                      <p:cBhvr additive="base">
                                        <p:cTn id="7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x3eqgqwq">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101</Words>
  <Application>Microsoft Office PowerPoint</Application>
  <PresentationFormat>宽屏</PresentationFormat>
  <Paragraphs>10</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宋体</vt:lpstr>
      <vt:lpstr>微软雅黑</vt:lpstr>
      <vt:lpstr>Arial</vt:lpstr>
      <vt:lpstr>Arial Black</vt:lpstr>
      <vt:lpstr>Calibri</vt:lpstr>
      <vt:lpstr>Times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 </cp:lastModifiedBy>
  <cp:revision>35</cp:revision>
  <dcterms:created xsi:type="dcterms:W3CDTF">2019-03-28T01:36:41Z</dcterms:created>
  <dcterms:modified xsi:type="dcterms:W3CDTF">2020-06-23T03:25:18Z</dcterms:modified>
</cp:coreProperties>
</file>