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66"/>
  </p:normalViewPr>
  <p:slideViewPr>
    <p:cSldViewPr snapToGrid="0" snapToObjects="1">
      <p:cViewPr>
        <p:scale>
          <a:sx n="132" d="100"/>
          <a:sy n="132" d="100"/>
        </p:scale>
        <p:origin x="312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1732-99C0-D64B-8485-C75CC53BF859}" type="datetimeFigureOut">
              <a:rPr kumimoji="1" lang="zh-CN" altLang="en-US" smtClean="0"/>
              <a:t>2017/8/27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EA34-0CE2-7B45-A539-79BE8B1F9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8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1732-99C0-D64B-8485-C75CC53BF859}" type="datetimeFigureOut">
              <a:rPr kumimoji="1" lang="zh-CN" altLang="en-US" smtClean="0"/>
              <a:t>2017/8/27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EA34-0CE2-7B45-A539-79BE8B1F9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1732-99C0-D64B-8485-C75CC53BF859}" type="datetimeFigureOut">
              <a:rPr kumimoji="1" lang="zh-CN" altLang="en-US" smtClean="0"/>
              <a:t>2017/8/27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EA34-0CE2-7B45-A539-79BE8B1F9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07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1732-99C0-D64B-8485-C75CC53BF859}" type="datetimeFigureOut">
              <a:rPr kumimoji="1" lang="zh-CN" altLang="en-US" smtClean="0"/>
              <a:t>2017/8/27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EA34-0CE2-7B45-A539-79BE8B1F9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1732-99C0-D64B-8485-C75CC53BF859}" type="datetimeFigureOut">
              <a:rPr kumimoji="1" lang="zh-CN" altLang="en-US" smtClean="0"/>
              <a:t>2017/8/27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EA34-0CE2-7B45-A539-79BE8B1F9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1732-99C0-D64B-8485-C75CC53BF859}" type="datetimeFigureOut">
              <a:rPr kumimoji="1" lang="zh-CN" altLang="en-US" smtClean="0"/>
              <a:t>2017/8/27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EA34-0CE2-7B45-A539-79BE8B1F9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1732-99C0-D64B-8485-C75CC53BF859}" type="datetimeFigureOut">
              <a:rPr kumimoji="1" lang="zh-CN" altLang="en-US" smtClean="0"/>
              <a:t>2017/8/27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EA34-0CE2-7B45-A539-79BE8B1F9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905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1732-99C0-D64B-8485-C75CC53BF859}" type="datetimeFigureOut">
              <a:rPr kumimoji="1" lang="zh-CN" altLang="en-US" smtClean="0"/>
              <a:t>2017/8/27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EA34-0CE2-7B45-A539-79BE8B1F9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1732-99C0-D64B-8485-C75CC53BF859}" type="datetimeFigureOut">
              <a:rPr kumimoji="1" lang="zh-CN" altLang="en-US" smtClean="0"/>
              <a:t>2017/8/27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EA34-0CE2-7B45-A539-79BE8B1F9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4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1732-99C0-D64B-8485-C75CC53BF859}" type="datetimeFigureOut">
              <a:rPr kumimoji="1" lang="zh-CN" altLang="en-US" smtClean="0"/>
              <a:t>2017/8/27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EA34-0CE2-7B45-A539-79BE8B1F9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1732-99C0-D64B-8485-C75CC53BF859}" type="datetimeFigureOut">
              <a:rPr kumimoji="1" lang="zh-CN" altLang="en-US" smtClean="0"/>
              <a:t>2017/8/27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EA34-0CE2-7B45-A539-79BE8B1F9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1732-99C0-D64B-8485-C75CC53BF859}" type="datetimeFigureOut">
              <a:rPr kumimoji="1" lang="zh-CN" altLang="en-US" smtClean="0"/>
              <a:t>2017/8/27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2EA34-0CE2-7B45-A539-79BE8B1F9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76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941518" y="2361378"/>
            <a:ext cx="1897693" cy="1061581"/>
          </a:xfrm>
          <a:prstGeom prst="roundRect">
            <a:avLst>
              <a:gd name="adj" fmla="val 11357"/>
            </a:avLst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 dirty="0"/>
          </a:p>
        </p:txBody>
      </p:sp>
      <p:sp>
        <p:nvSpPr>
          <p:cNvPr id="5" name="矩形 4"/>
          <p:cNvSpPr/>
          <p:nvPr/>
        </p:nvSpPr>
        <p:spPr>
          <a:xfrm>
            <a:off x="5654607" y="2361377"/>
            <a:ext cx="123315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350"/>
              <a:t>HttpSreamSink</a:t>
            </a:r>
            <a:endParaRPr lang="zh-CN" altLang="en-US" sz="1350" dirty="0"/>
          </a:p>
        </p:txBody>
      </p:sp>
      <p:sp>
        <p:nvSpPr>
          <p:cNvPr id="6" name="圆角矩形 5"/>
          <p:cNvSpPr/>
          <p:nvPr/>
        </p:nvSpPr>
        <p:spPr>
          <a:xfrm>
            <a:off x="5007280" y="2615257"/>
            <a:ext cx="1644041" cy="723134"/>
          </a:xfrm>
          <a:prstGeom prst="roundRect">
            <a:avLst>
              <a:gd name="adj" fmla="val 113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 dirty="0"/>
          </a:p>
        </p:txBody>
      </p:sp>
      <p:sp>
        <p:nvSpPr>
          <p:cNvPr id="7" name="矩形 6"/>
          <p:cNvSpPr/>
          <p:nvPr/>
        </p:nvSpPr>
        <p:spPr>
          <a:xfrm>
            <a:off x="5654607" y="2643073"/>
            <a:ext cx="82952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350"/>
              <a:t>procuder</a:t>
            </a:r>
            <a:endParaRPr lang="zh-CN" altLang="en-US" sz="1350" dirty="0"/>
          </a:p>
        </p:txBody>
      </p:sp>
      <p:sp>
        <p:nvSpPr>
          <p:cNvPr id="8" name="圆角矩形 7"/>
          <p:cNvSpPr/>
          <p:nvPr/>
        </p:nvSpPr>
        <p:spPr>
          <a:xfrm>
            <a:off x="5111301" y="2920073"/>
            <a:ext cx="1173634" cy="338447"/>
          </a:xfrm>
          <a:prstGeom prst="roundRect">
            <a:avLst>
              <a:gd name="adj" fmla="val 1135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 err="1"/>
              <a:t>HttpStream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Client</a:t>
            </a:r>
            <a:endParaRPr kumimoji="1" lang="zh-CN" altLang="en-US" sz="1200" dirty="0"/>
          </a:p>
        </p:txBody>
      </p:sp>
      <p:sp>
        <p:nvSpPr>
          <p:cNvPr id="9" name="圆角矩形 8"/>
          <p:cNvSpPr/>
          <p:nvPr/>
        </p:nvSpPr>
        <p:spPr>
          <a:xfrm>
            <a:off x="5373666" y="3891681"/>
            <a:ext cx="1897693" cy="1061581"/>
          </a:xfrm>
          <a:prstGeom prst="roundRect">
            <a:avLst>
              <a:gd name="adj" fmla="val 11357"/>
            </a:avLst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 dirty="0"/>
          </a:p>
        </p:txBody>
      </p:sp>
      <p:sp>
        <p:nvSpPr>
          <p:cNvPr id="10" name="矩形 9"/>
          <p:cNvSpPr/>
          <p:nvPr/>
        </p:nvSpPr>
        <p:spPr>
          <a:xfrm>
            <a:off x="5890365" y="3891680"/>
            <a:ext cx="157215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350" dirty="0" err="1"/>
              <a:t>HttpSreamSource</a:t>
            </a:r>
            <a:endParaRPr lang="zh-CN" altLang="en-US" sz="1350" dirty="0"/>
          </a:p>
        </p:txBody>
      </p:sp>
      <p:sp>
        <p:nvSpPr>
          <p:cNvPr id="11" name="圆角矩形 10"/>
          <p:cNvSpPr/>
          <p:nvPr/>
        </p:nvSpPr>
        <p:spPr>
          <a:xfrm>
            <a:off x="5439428" y="4145560"/>
            <a:ext cx="1644041" cy="723134"/>
          </a:xfrm>
          <a:prstGeom prst="roundRect">
            <a:avLst>
              <a:gd name="adj" fmla="val 113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 dirty="0"/>
          </a:p>
        </p:txBody>
      </p:sp>
      <p:sp>
        <p:nvSpPr>
          <p:cNvPr id="12" name="矩形 11"/>
          <p:cNvSpPr/>
          <p:nvPr/>
        </p:nvSpPr>
        <p:spPr>
          <a:xfrm>
            <a:off x="5730935" y="4133242"/>
            <a:ext cx="140070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350" dirty="0"/>
              <a:t>consumer-thread</a:t>
            </a:r>
            <a:endParaRPr lang="zh-CN" altLang="en-US" sz="1350" dirty="0"/>
          </a:p>
        </p:txBody>
      </p:sp>
      <p:sp>
        <p:nvSpPr>
          <p:cNvPr id="13" name="圆角矩形 12"/>
          <p:cNvSpPr/>
          <p:nvPr/>
        </p:nvSpPr>
        <p:spPr>
          <a:xfrm>
            <a:off x="5543449" y="4450376"/>
            <a:ext cx="1173634" cy="338447"/>
          </a:xfrm>
          <a:prstGeom prst="roundRect">
            <a:avLst>
              <a:gd name="adj" fmla="val 1135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 err="1"/>
              <a:t>HttpStream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Client</a:t>
            </a:r>
            <a:endParaRPr kumimoji="1"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2457021" y="2783128"/>
            <a:ext cx="1732703" cy="1737986"/>
          </a:xfrm>
          <a:prstGeom prst="roundRect">
            <a:avLst>
              <a:gd name="adj" fmla="val 11357"/>
            </a:avLst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 dirty="0"/>
          </a:p>
        </p:txBody>
      </p:sp>
      <p:sp>
        <p:nvSpPr>
          <p:cNvPr id="15" name="矩形 14"/>
          <p:cNvSpPr/>
          <p:nvPr/>
        </p:nvSpPr>
        <p:spPr>
          <a:xfrm>
            <a:off x="2461658" y="2836094"/>
            <a:ext cx="1638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zh-CN" sz="1350" dirty="0" err="1"/>
              <a:t>HttpSreamServer</a:t>
            </a:r>
            <a:endParaRPr kumimoji="1" lang="en-US" altLang="zh-CN" sz="1350" dirty="0"/>
          </a:p>
          <a:p>
            <a:pPr algn="r"/>
            <a:r>
              <a:rPr kumimoji="1" lang="en-US" altLang="zh-CN" sz="1050" dirty="0"/>
              <a:t>http://localhost:8080/</a:t>
            </a:r>
            <a:r>
              <a:rPr kumimoji="1" lang="en-US" altLang="zh-CN" sz="1050" dirty="0" err="1"/>
              <a:t>xxxx</a:t>
            </a:r>
            <a:endParaRPr lang="zh-CN" altLang="en-US" sz="1350" dirty="0"/>
          </a:p>
        </p:txBody>
      </p:sp>
      <p:sp>
        <p:nvSpPr>
          <p:cNvPr id="16" name="圆角矩形 15"/>
          <p:cNvSpPr/>
          <p:nvPr/>
        </p:nvSpPr>
        <p:spPr>
          <a:xfrm>
            <a:off x="3273987" y="4041721"/>
            <a:ext cx="802193" cy="364700"/>
          </a:xfrm>
          <a:prstGeom prst="roundRect">
            <a:avLst>
              <a:gd name="adj" fmla="val 1135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/>
              <a:t>message buffer</a:t>
            </a:r>
          </a:p>
        </p:txBody>
      </p:sp>
      <p:sp>
        <p:nvSpPr>
          <p:cNvPr id="25" name="矩形 24"/>
          <p:cNvSpPr/>
          <p:nvPr/>
        </p:nvSpPr>
        <p:spPr>
          <a:xfrm>
            <a:off x="4264800" y="4084623"/>
            <a:ext cx="10441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350" dirty="0" err="1"/>
              <a:t>fetchStream</a:t>
            </a:r>
            <a:endParaRPr lang="zh-CN" altLang="en-US" sz="1350" dirty="0"/>
          </a:p>
        </p:txBody>
      </p:sp>
      <p:sp>
        <p:nvSpPr>
          <p:cNvPr id="26" name="矩形 25"/>
          <p:cNvSpPr/>
          <p:nvPr/>
        </p:nvSpPr>
        <p:spPr>
          <a:xfrm>
            <a:off x="4229426" y="3352039"/>
            <a:ext cx="102560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350"/>
              <a:t>sendStream</a:t>
            </a:r>
            <a:endParaRPr lang="zh-CN" altLang="en-US" sz="1350" dirty="0"/>
          </a:p>
        </p:txBody>
      </p:sp>
      <p:sp>
        <p:nvSpPr>
          <p:cNvPr id="27" name="圆角矩形 26"/>
          <p:cNvSpPr/>
          <p:nvPr/>
        </p:nvSpPr>
        <p:spPr>
          <a:xfrm>
            <a:off x="1474263" y="3338391"/>
            <a:ext cx="803657" cy="460043"/>
          </a:xfrm>
          <a:prstGeom prst="roundRect">
            <a:avLst>
              <a:gd name="adj" fmla="val 1135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/>
              <a:t>Kafka</a:t>
            </a:r>
          </a:p>
          <a:p>
            <a:pPr algn="ctr"/>
            <a:r>
              <a:rPr kumimoji="1" lang="en-US" altLang="zh-CN" sz="1200" dirty="0"/>
              <a:t>cluster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2794463" y="3229645"/>
            <a:ext cx="1278839" cy="536261"/>
          </a:xfrm>
          <a:prstGeom prst="roundRect">
            <a:avLst>
              <a:gd name="adj" fmla="val 113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 dirty="0"/>
          </a:p>
        </p:txBody>
      </p:sp>
      <p:cxnSp>
        <p:nvCxnSpPr>
          <p:cNvPr id="53" name="直线箭头连接符 52"/>
          <p:cNvCxnSpPr>
            <a:stCxn id="16" idx="3"/>
            <a:endCxn id="13" idx="1"/>
          </p:cNvCxnSpPr>
          <p:nvPr/>
        </p:nvCxnSpPr>
        <p:spPr>
          <a:xfrm>
            <a:off x="4076180" y="4224071"/>
            <a:ext cx="1467269" cy="39552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8" idx="1"/>
            <a:endCxn id="28" idx="3"/>
          </p:cNvCxnSpPr>
          <p:nvPr/>
        </p:nvCxnSpPr>
        <p:spPr>
          <a:xfrm flipH="1">
            <a:off x="4073302" y="3089297"/>
            <a:ext cx="1037999" cy="4084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73" idx="1"/>
            <a:endCxn id="27" idx="3"/>
          </p:cNvCxnSpPr>
          <p:nvPr/>
        </p:nvCxnSpPr>
        <p:spPr>
          <a:xfrm flipH="1">
            <a:off x="2277920" y="3568413"/>
            <a:ext cx="62174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74" idx="2"/>
            <a:endCxn id="16" idx="0"/>
          </p:cNvCxnSpPr>
          <p:nvPr/>
        </p:nvCxnSpPr>
        <p:spPr>
          <a:xfrm flipH="1">
            <a:off x="3675084" y="3692622"/>
            <a:ext cx="4426" cy="3490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2899668" y="3444203"/>
            <a:ext cx="475336" cy="248419"/>
          </a:xfrm>
          <a:prstGeom prst="roundRect">
            <a:avLst>
              <a:gd name="adj" fmla="val 1135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smtClean="0"/>
              <a:t>rcv</a:t>
            </a:r>
            <a:r>
              <a:rPr kumimoji="1" lang="en-US" altLang="zh-CN" sz="1200" dirty="0" smtClean="0"/>
              <a:t>-k</a:t>
            </a:r>
            <a:endParaRPr kumimoji="1" lang="en-US" altLang="zh-CN" sz="1200" dirty="0"/>
          </a:p>
        </p:txBody>
      </p:sp>
      <p:sp>
        <p:nvSpPr>
          <p:cNvPr id="74" name="圆角矩形 73"/>
          <p:cNvSpPr/>
          <p:nvPr/>
        </p:nvSpPr>
        <p:spPr>
          <a:xfrm>
            <a:off x="3441842" y="3444203"/>
            <a:ext cx="475336" cy="248419"/>
          </a:xfrm>
          <a:prstGeom prst="roundRect">
            <a:avLst>
              <a:gd name="adj" fmla="val 1135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 err="1" smtClean="0"/>
              <a:t>rcv</a:t>
            </a:r>
            <a:r>
              <a:rPr kumimoji="1" lang="en-US" altLang="zh-CN" sz="1200" dirty="0" smtClean="0"/>
              <a:t>-b</a:t>
            </a:r>
            <a:endParaRPr kumimoji="1" lang="en-US" altLang="zh-CN" sz="1200" dirty="0"/>
          </a:p>
        </p:txBody>
      </p:sp>
      <p:sp>
        <p:nvSpPr>
          <p:cNvPr id="83" name="矩形 82"/>
          <p:cNvSpPr/>
          <p:nvPr/>
        </p:nvSpPr>
        <p:spPr>
          <a:xfrm>
            <a:off x="3392189" y="3184822"/>
            <a:ext cx="682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smtClean="0"/>
              <a:t>servlet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21</Words>
  <Application>Microsoft Macintosh PowerPoint</Application>
  <PresentationFormat>全屏显示(4:3)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</cp:revision>
  <dcterms:created xsi:type="dcterms:W3CDTF">2017-08-27T13:45:54Z</dcterms:created>
  <dcterms:modified xsi:type="dcterms:W3CDTF">2017-08-27T14:05:33Z</dcterms:modified>
</cp:coreProperties>
</file>