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A70D-8413-D64E-9CBB-F62288B1F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E588-5DDF-0348-9F60-E71B86AF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6BCC-1F43-2F4F-90C3-23946A42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F449-A55C-A64B-87CC-1A1A0DE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B4BD-4499-E446-9D09-4E207F57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BFA5-EA4A-C04C-AE2F-AB3B775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C165-2414-6A45-8CD9-D4BEACCA6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C44C-2E93-F044-9977-F06A2C2A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F9FB-FF15-864C-8F1A-E6B75452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2703-3C59-5049-A5A6-FF31497C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2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C4AAE-441E-8646-920E-D59C2217C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6DD6-DDDC-724C-AD58-5D5AE429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1F21-F221-9840-89A1-8880F14F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5CA5-5262-3246-AD43-30773F26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47FE-E3CC-FF48-9BB0-08D5757A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BA03-78A2-E844-BE66-F2692BF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5092-CAA6-2A44-9C74-78AFCAA4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4B86-4005-6C45-AC11-18D4CE27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3E93-A2F9-8542-BE9B-165234B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261B-6CD9-C44A-AA8D-01971C9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7642-5AD9-E845-BD00-0833C69F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D41A-4116-CF45-866D-6A5E579A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BEBB-4234-434D-8486-A865E3AD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B05A-A0BF-924F-B01C-12714C3D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B462A-1BF1-EB4B-A93C-24AFC12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780D-EE08-0947-857F-178F7386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1A70-7BCC-D945-BFE3-26C898847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5FC91-3934-B540-A82F-DD60F480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2D2-8986-B54E-801C-5B38C37D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2075-13A9-A544-96F8-02907C2A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A93B-E049-284E-B2ED-FE031876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E79E-DF0B-2B4B-A5E7-771CA589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3A267-DA39-6746-992D-BF4F14DE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FFCF5-87DF-004B-9C38-6844418D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B74DD-00B1-9E48-87B1-82135ED5B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1D954-AE8B-E94F-8623-512D848BE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55A8B-CFD9-814C-813E-30C51061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95B3-7C32-E34A-BEDB-B5513434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47C7F-92F4-2C40-B6A1-71F48513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B2A5-A0EC-4347-8358-57761DDD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53FA-8021-6B4B-B5E2-6276001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74E27-33DF-FC40-8B65-CF9C2422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C246-AD11-5F4D-9509-5082D442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597BC-79F0-3740-B5C0-0CEA6B09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263D7-7840-2B45-A154-48B9F03A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DF83-3A7E-614E-95E4-18ACF2F5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2371-F007-AE4F-9F4F-95C9291E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C671-B4A0-984B-B713-B2B0DC56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76945-95E0-2744-A380-C10CF3A05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3B7E-0B4F-384C-9349-AAF701D0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EA1D-580C-BC43-929D-5EF8ECA6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EB14-B13A-4249-A3EF-F7A17770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769-4215-DF4B-AEA3-A6D5DFF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3EB88-9F74-C940-968C-3C51CAC85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D0C96-D2BC-994E-BB14-A28257AA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AFE6-CA0A-1143-A5A4-3A9D6A5C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3061-B2D4-4441-85FE-1250E449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0B4E-4EE1-CF4D-B269-CB0C3156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4B16C-CF5E-A24D-8A3D-7107E01A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82CC-42BF-B64C-8485-DE8C8E87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59E6-7363-734B-9DAA-D0920A4B9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4D95-FCDF-C44A-BB64-1932820B9C3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1B51-AD28-0343-8ED2-B94EE6838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624-7E33-9D4C-9D1B-9B6AF489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6E01-E1D2-394F-B1F1-6CE60129C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BF328A0-133E-9B48-9038-EEDA339E639B}"/>
              </a:ext>
            </a:extLst>
          </p:cNvPr>
          <p:cNvGrpSpPr/>
          <p:nvPr/>
        </p:nvGrpSpPr>
        <p:grpSpPr>
          <a:xfrm>
            <a:off x="580723" y="1671638"/>
            <a:ext cx="4796443" cy="2426886"/>
            <a:chOff x="3252485" y="1042988"/>
            <a:chExt cx="4796443" cy="242688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3F9FE516-0F22-1E4F-B0A8-4EE508CAA762}"/>
                </a:ext>
              </a:extLst>
            </p:cNvPr>
            <p:cNvSpPr/>
            <p:nvPr/>
          </p:nvSpPr>
          <p:spPr>
            <a:xfrm>
              <a:off x="4609798" y="1525327"/>
              <a:ext cx="2071868" cy="1944547"/>
            </a:xfrm>
            <a:prstGeom prst="cube">
              <a:avLst/>
            </a:prstGeom>
            <a:solidFill>
              <a:schemeClr val="dk1">
                <a:alpha val="68000"/>
              </a:schemeClr>
            </a:solidFill>
            <a:ln w="603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E80337-E974-9749-BE41-C8F9BDDD2B41}"/>
                </a:ext>
              </a:extLst>
            </p:cNvPr>
            <p:cNvSpPr txBox="1"/>
            <p:nvPr/>
          </p:nvSpPr>
          <p:spPr>
            <a:xfrm>
              <a:off x="5186363" y="1042988"/>
              <a:ext cx="1685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Black Box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CF365D-DFA7-744C-857C-ABA9B81F4553}"/>
                </a:ext>
              </a:extLst>
            </p:cNvPr>
            <p:cNvCxnSpPr/>
            <p:nvPr/>
          </p:nvCxnSpPr>
          <p:spPr>
            <a:xfrm>
              <a:off x="3252485" y="2643188"/>
              <a:ext cx="1357313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A22170-8DFA-2D41-BCEB-884CDDC5A1E5}"/>
                </a:ext>
              </a:extLst>
            </p:cNvPr>
            <p:cNvCxnSpPr/>
            <p:nvPr/>
          </p:nvCxnSpPr>
          <p:spPr>
            <a:xfrm>
              <a:off x="6681666" y="2638426"/>
              <a:ext cx="1357313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D13FF2-BBEA-4D4A-8688-7666CA2C8E7E}"/>
                </a:ext>
              </a:extLst>
            </p:cNvPr>
            <p:cNvSpPr txBox="1"/>
            <p:nvPr/>
          </p:nvSpPr>
          <p:spPr>
            <a:xfrm>
              <a:off x="5186363" y="2243138"/>
              <a:ext cx="68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</a:rPr>
                <a:t>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45C010-260A-5447-998A-BB0CB39921BE}"/>
                </a:ext>
              </a:extLst>
            </p:cNvPr>
            <p:cNvSpPr txBox="1"/>
            <p:nvPr/>
          </p:nvSpPr>
          <p:spPr>
            <a:xfrm>
              <a:off x="3433158" y="2168988"/>
              <a:ext cx="117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0BA003-674E-2D4D-B0A8-AA46D3C2303A}"/>
                </a:ext>
              </a:extLst>
            </p:cNvPr>
            <p:cNvSpPr txBox="1"/>
            <p:nvPr/>
          </p:nvSpPr>
          <p:spPr>
            <a:xfrm>
              <a:off x="6872288" y="2178607"/>
              <a:ext cx="117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B53E7C-99C4-184D-B7E3-5F81EF28F13B}"/>
              </a:ext>
            </a:extLst>
          </p:cNvPr>
          <p:cNvGrpSpPr/>
          <p:nvPr/>
        </p:nvGrpSpPr>
        <p:grpSpPr>
          <a:xfrm>
            <a:off x="5867278" y="1643062"/>
            <a:ext cx="4796443" cy="2455462"/>
            <a:chOff x="3143250" y="3602620"/>
            <a:chExt cx="4796443" cy="2455462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C1DB75E-17B5-0B4E-91CF-4BB141F19F2D}"/>
                </a:ext>
              </a:extLst>
            </p:cNvPr>
            <p:cNvSpPr/>
            <p:nvPr/>
          </p:nvSpPr>
          <p:spPr>
            <a:xfrm>
              <a:off x="4500563" y="4113535"/>
              <a:ext cx="2071868" cy="1944547"/>
            </a:xfrm>
            <a:prstGeom prst="cube">
              <a:avLst/>
            </a:prstGeom>
            <a:noFill/>
            <a:ln w="603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741834-0E85-9442-9FC3-362A473143B2}"/>
                </a:ext>
              </a:extLst>
            </p:cNvPr>
            <p:cNvSpPr txBox="1"/>
            <p:nvPr/>
          </p:nvSpPr>
          <p:spPr>
            <a:xfrm>
              <a:off x="5077128" y="3602620"/>
              <a:ext cx="1685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White Box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2AB97B-45AF-CD4D-865F-04D2EE46C317}"/>
                </a:ext>
              </a:extLst>
            </p:cNvPr>
            <p:cNvCxnSpPr/>
            <p:nvPr/>
          </p:nvCxnSpPr>
          <p:spPr>
            <a:xfrm>
              <a:off x="3143250" y="5231396"/>
              <a:ext cx="1357313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1D0F43-0AB9-B04A-8CAA-75FC61EE2F1E}"/>
                </a:ext>
              </a:extLst>
            </p:cNvPr>
            <p:cNvCxnSpPr/>
            <p:nvPr/>
          </p:nvCxnSpPr>
          <p:spPr>
            <a:xfrm>
              <a:off x="6572431" y="5226634"/>
              <a:ext cx="1357313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62FA46-A5A2-794A-B898-649541D9143A}"/>
                </a:ext>
              </a:extLst>
            </p:cNvPr>
            <p:cNvSpPr txBox="1"/>
            <p:nvPr/>
          </p:nvSpPr>
          <p:spPr>
            <a:xfrm>
              <a:off x="3323923" y="4757196"/>
              <a:ext cx="117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EB999C-02B8-0043-BD12-17AF39E45828}"/>
                </a:ext>
              </a:extLst>
            </p:cNvPr>
            <p:cNvSpPr txBox="1"/>
            <p:nvPr/>
          </p:nvSpPr>
          <p:spPr>
            <a:xfrm>
              <a:off x="6763053" y="4766815"/>
              <a:ext cx="117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8BE8F8-EB99-914A-9F00-DCCD45B587BB}"/>
                </a:ext>
              </a:extLst>
            </p:cNvPr>
            <p:cNvSpPr/>
            <p:nvPr/>
          </p:nvSpPr>
          <p:spPr>
            <a:xfrm>
              <a:off x="4814888" y="4766815"/>
              <a:ext cx="262240" cy="184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9CE0FD-25C0-2641-A05E-7908B3EBC2F7}"/>
                </a:ext>
              </a:extLst>
            </p:cNvPr>
            <p:cNvSpPr/>
            <p:nvPr/>
          </p:nvSpPr>
          <p:spPr>
            <a:xfrm>
              <a:off x="4831708" y="5604761"/>
              <a:ext cx="262240" cy="184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CC9158BD-114B-4643-97F8-DE57B8BF8285}"/>
                </a:ext>
              </a:extLst>
            </p:cNvPr>
            <p:cNvSpPr/>
            <p:nvPr/>
          </p:nvSpPr>
          <p:spPr>
            <a:xfrm>
              <a:off x="5176960" y="5136147"/>
              <a:ext cx="342900" cy="32681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DE9BC98-E802-CF40-BDC8-3FA443737AA0}"/>
                </a:ext>
              </a:extLst>
            </p:cNvPr>
            <p:cNvSpPr/>
            <p:nvPr/>
          </p:nvSpPr>
          <p:spPr>
            <a:xfrm>
              <a:off x="5734984" y="4766815"/>
              <a:ext cx="274358" cy="96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BD1C1-8DCF-E646-8B2A-0C50E174717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77128" y="4859148"/>
              <a:ext cx="190622" cy="44040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19C990-3EB6-5641-A835-ADEE4997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052" y="5299556"/>
              <a:ext cx="208434" cy="30520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E39636F-A5CE-4F41-986A-84B2E644D213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V="1">
              <a:off x="5501551" y="5248587"/>
              <a:ext cx="507791" cy="5097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31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 Dos Santos Peres Mota, Abraao</dc:creator>
  <cp:lastModifiedBy>Pacheco Dos Santos Peres Mota, Abraao</cp:lastModifiedBy>
  <cp:revision>3</cp:revision>
  <dcterms:created xsi:type="dcterms:W3CDTF">2018-01-20T18:52:39Z</dcterms:created>
  <dcterms:modified xsi:type="dcterms:W3CDTF">2018-01-20T20:49:56Z</dcterms:modified>
</cp:coreProperties>
</file>