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56E5-931D-2940-9C77-9CD960D3E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69FF-42ED-FC44-AB52-59275C3D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219D-264C-5748-AB56-EA98A8D2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BB13-2257-7741-9F54-FAAC57A6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E21A-2687-BD42-B700-DD603F00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2ADA-C3EB-C74E-A077-823CCA8A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5401C-61B1-514B-B951-F17AEC917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65019-0340-224B-A916-C7A90DC5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7EA8-D877-704D-9FC7-72C2DBB6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8372-07EA-5845-9753-3B71B07B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9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49A15-957D-384C-AA5B-E5347A6A0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2D7D6-A949-4244-B511-E7115A44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D548E-6F0A-5B4A-859E-F070661B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B344-3334-194E-92D8-20D04384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4185-8819-4545-9E3F-5CB11AA7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7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B02A-808B-C943-85A9-0B11E8E0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AC66-7AD9-3946-A114-07ECC912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713F-D509-E94F-B489-61CC9C72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8CA1-4FED-2149-8885-B85D795F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4C89-A0BC-7C4F-B3A8-6C2C5B18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0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ED64-0F53-D444-8E0B-2C32ACCB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9DC9-6B09-A44D-A8FB-1E6221A7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49E0-D2C0-D446-8189-515F21D1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4F3F-7200-B14A-AD9D-7B27636B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234E-9EDA-0141-A863-AA97EAEA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0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5483-9D91-9045-9485-B5CA74F0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8891-C1B3-5D43-9A46-E9E32BA85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0DB67-DC3D-D046-B54D-EB1BD933D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30522-F962-934D-B46E-1E80786F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73313-7394-4F4B-8204-A92F7D93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931C5-A268-4E48-A5DD-9AF5DE95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0D05-2FF8-1647-9E71-68C227F2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09FF4-2D65-C74C-AAEC-46BA1EF0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62650-5340-BF4E-A6C1-CECF4AF5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81FBD-31C3-D743-99B6-9D85EC305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DA41C-CA01-594F-B0B5-69CC901AF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B25AB-29F2-684A-80B3-F2B58EF3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D2ADB-9151-F143-B71B-B77B27E2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DB3C8-CB5A-1E45-AE9D-5FD97EDB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3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1695-B172-7A44-90DD-7D93DF49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442EA-05FA-FA4A-83A8-5701D0DD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C561B-8FEA-384B-819E-5615FC71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5FDDE-76FD-DA47-B85A-4049B916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A74A5-D0BF-0043-A85C-1D477AFF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C47CA-F82A-E647-B319-913D304B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B2E37-C034-7449-862B-38B4A46E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2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644C-9053-EB4E-95AF-E7A40DE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4B1E-D5DD-2846-AA71-8A2B7985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E094D-70D3-BE4D-9BE1-52B2BF5D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85616-3D1F-4641-A251-70E3B940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7F4C3-4FC9-9B41-808C-8DFDD7B4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B26F7-DAC7-454C-963E-6BD64B68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E5BE-0A18-DE48-8EF1-1A4B1D28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7DC21-F38B-3F44-B3D1-630E13EC0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5ABBB-F97C-D445-A300-9E454FFE3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01893-514A-2847-9643-E6FE9EF2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FFBD-2E98-FF44-8982-AF98EEC18F9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2E9BA-BD01-F943-AA77-B0F015FB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D1106-84FA-934F-88D4-BAD18A71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F2B43-085F-0743-8287-450D06EC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75F32-8C70-714D-9482-01179F17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6DA7-9794-A246-BACF-20F9E5BAA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6FFBD-2E98-FF44-8982-AF98EEC18F98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FA39-6D21-8448-8799-B0B1755A2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A869-F7FB-1842-9534-72B33C848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0328-54D8-334B-BCB9-B29C89AE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CFAB30-C7DB-C248-A54E-98A9BC41E9F7}"/>
              </a:ext>
            </a:extLst>
          </p:cNvPr>
          <p:cNvCxnSpPr>
            <a:cxnSpLocks/>
          </p:cNvCxnSpPr>
          <p:nvPr/>
        </p:nvCxnSpPr>
        <p:spPr>
          <a:xfrm>
            <a:off x="3592286" y="1012371"/>
            <a:ext cx="0" cy="6031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B2CD7B-FDE2-D449-B816-82F6686AF26F}"/>
              </a:ext>
            </a:extLst>
          </p:cNvPr>
          <p:cNvCxnSpPr>
            <a:cxnSpLocks/>
          </p:cNvCxnSpPr>
          <p:nvPr/>
        </p:nvCxnSpPr>
        <p:spPr>
          <a:xfrm flipH="1">
            <a:off x="8457517" y="1012371"/>
            <a:ext cx="11569" cy="60313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A3993-D728-154D-901D-4D1979A4BCE2}"/>
              </a:ext>
            </a:extLst>
          </p:cNvPr>
          <p:cNvSpPr txBox="1"/>
          <p:nvPr/>
        </p:nvSpPr>
        <p:spPr>
          <a:xfrm>
            <a:off x="3064329" y="328708"/>
            <a:ext cx="105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EAF95-89D6-7242-9FBD-3E450953BC29}"/>
              </a:ext>
            </a:extLst>
          </p:cNvPr>
          <p:cNvSpPr txBox="1"/>
          <p:nvPr/>
        </p:nvSpPr>
        <p:spPr>
          <a:xfrm>
            <a:off x="7941126" y="328708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99A87-F643-8545-8CF7-9C4AF83A526A}"/>
              </a:ext>
            </a:extLst>
          </p:cNvPr>
          <p:cNvSpPr txBox="1"/>
          <p:nvPr/>
        </p:nvSpPr>
        <p:spPr>
          <a:xfrm>
            <a:off x="4136572" y="1012371"/>
            <a:ext cx="302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</a:t>
            </a:r>
            <a:r>
              <a:rPr lang="en-US" sz="1600" dirty="0"/>
              <a:t> - </a:t>
            </a:r>
            <a:r>
              <a:rPr lang="en-US" sz="1600" dirty="0" err="1"/>
              <a:t>www.target.com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5BCADA-188A-BE4F-BA2F-DEADDC735659}"/>
              </a:ext>
            </a:extLst>
          </p:cNvPr>
          <p:cNvCxnSpPr>
            <a:cxnSpLocks/>
          </p:cNvCxnSpPr>
          <p:nvPr/>
        </p:nvCxnSpPr>
        <p:spPr>
          <a:xfrm>
            <a:off x="3592286" y="1320148"/>
            <a:ext cx="4800600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C38F33-18EB-3743-9F10-54A6B53793B4}"/>
              </a:ext>
            </a:extLst>
          </p:cNvPr>
          <p:cNvCxnSpPr>
            <a:cxnSpLocks/>
          </p:cNvCxnSpPr>
          <p:nvPr/>
        </p:nvCxnSpPr>
        <p:spPr>
          <a:xfrm flipH="1">
            <a:off x="2792187" y="1469571"/>
            <a:ext cx="567689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1BF347-F921-1049-BAF5-5D8B4A3F28F1}"/>
              </a:ext>
            </a:extLst>
          </p:cNvPr>
          <p:cNvGrpSpPr/>
          <p:nvPr/>
        </p:nvGrpSpPr>
        <p:grpSpPr>
          <a:xfrm>
            <a:off x="449037" y="759681"/>
            <a:ext cx="2200275" cy="1419779"/>
            <a:chOff x="1014413" y="1166259"/>
            <a:chExt cx="2200275" cy="1419779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25E317C-7C54-5143-A7BB-6230AB04A6BE}"/>
                </a:ext>
              </a:extLst>
            </p:cNvPr>
            <p:cNvSpPr/>
            <p:nvPr/>
          </p:nvSpPr>
          <p:spPr>
            <a:xfrm>
              <a:off x="1014413" y="1166259"/>
              <a:ext cx="2200275" cy="141977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B7189C8-89B9-F241-AF88-726B46DBD32F}"/>
                </a:ext>
              </a:extLst>
            </p:cNvPr>
            <p:cNvSpPr/>
            <p:nvPr/>
          </p:nvSpPr>
          <p:spPr>
            <a:xfrm>
              <a:off x="1014413" y="1166260"/>
              <a:ext cx="2200275" cy="303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http://</a:t>
              </a:r>
              <a:r>
                <a:rPr lang="en-US" sz="1600" dirty="0" err="1"/>
                <a:t>www.target.com</a:t>
              </a:r>
              <a:endParaRPr 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648396-293A-7F49-B0B7-B830EEF4EBDC}"/>
                </a:ext>
              </a:extLst>
            </p:cNvPr>
            <p:cNvSpPr txBox="1"/>
            <p:nvPr/>
          </p:nvSpPr>
          <p:spPr>
            <a:xfrm>
              <a:off x="1535906" y="1506816"/>
              <a:ext cx="1157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Welcome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265AAC1-E988-3249-99CE-42DF2F20C5EE}"/>
                </a:ext>
              </a:extLst>
            </p:cNvPr>
            <p:cNvSpPr/>
            <p:nvPr/>
          </p:nvSpPr>
          <p:spPr>
            <a:xfrm>
              <a:off x="1014413" y="1985963"/>
              <a:ext cx="1071562" cy="3571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Register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A7A9C6F-87EB-7744-BDED-92D255FB0585}"/>
                </a:ext>
              </a:extLst>
            </p:cNvPr>
            <p:cNvSpPr/>
            <p:nvPr/>
          </p:nvSpPr>
          <p:spPr>
            <a:xfrm>
              <a:off x="2162175" y="1980627"/>
              <a:ext cx="1023936" cy="3571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Sign in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44769D-99A6-7941-8497-48E6BF30ACDD}"/>
              </a:ext>
            </a:extLst>
          </p:cNvPr>
          <p:cNvCxnSpPr>
            <a:cxnSpLocks/>
          </p:cNvCxnSpPr>
          <p:nvPr/>
        </p:nvCxnSpPr>
        <p:spPr>
          <a:xfrm>
            <a:off x="3592286" y="1951794"/>
            <a:ext cx="480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7DB4DD-112B-774A-BBEA-26B2509B9981}"/>
              </a:ext>
            </a:extLst>
          </p:cNvPr>
          <p:cNvCxnSpPr>
            <a:cxnSpLocks/>
          </p:cNvCxnSpPr>
          <p:nvPr/>
        </p:nvCxnSpPr>
        <p:spPr>
          <a:xfrm>
            <a:off x="3592286" y="2289932"/>
            <a:ext cx="480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D4C289E-8694-384D-A2A8-DE26FCCF813C}"/>
              </a:ext>
            </a:extLst>
          </p:cNvPr>
          <p:cNvSpPr txBox="1"/>
          <p:nvPr/>
        </p:nvSpPr>
        <p:spPr>
          <a:xfrm>
            <a:off x="4117522" y="1623459"/>
            <a:ext cx="302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</a:t>
            </a:r>
            <a:r>
              <a:rPr lang="en-US" sz="1600" dirty="0"/>
              <a:t> - </a:t>
            </a:r>
            <a:r>
              <a:rPr lang="en-US" sz="1600" dirty="0" err="1"/>
              <a:t>www.target.com</a:t>
            </a:r>
            <a:r>
              <a:rPr lang="en-US" sz="1600" dirty="0"/>
              <a:t>/</a:t>
            </a:r>
            <a:r>
              <a:rPr lang="en-US" sz="1600" dirty="0" err="1"/>
              <a:t>sign_in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55D275-427D-5D4F-B1B0-AF3D3B1DFA50}"/>
              </a:ext>
            </a:extLst>
          </p:cNvPr>
          <p:cNvSpPr txBox="1"/>
          <p:nvPr/>
        </p:nvSpPr>
        <p:spPr>
          <a:xfrm>
            <a:off x="4117522" y="1982155"/>
            <a:ext cx="302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</a:t>
            </a:r>
            <a:r>
              <a:rPr lang="en-US" sz="1600" dirty="0"/>
              <a:t> - </a:t>
            </a:r>
            <a:r>
              <a:rPr lang="en-US" sz="1600" dirty="0" err="1"/>
              <a:t>www.target.com</a:t>
            </a:r>
            <a:r>
              <a:rPr lang="en-US" sz="1600" dirty="0"/>
              <a:t>/register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4338F0-501A-C442-BF48-6797616101B2}"/>
              </a:ext>
            </a:extLst>
          </p:cNvPr>
          <p:cNvCxnSpPr>
            <a:cxnSpLocks/>
          </p:cNvCxnSpPr>
          <p:nvPr/>
        </p:nvCxnSpPr>
        <p:spPr>
          <a:xfrm flipH="1">
            <a:off x="2792186" y="2736401"/>
            <a:ext cx="567689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7A5F6D-1017-B74E-9AE7-B64D9FEFAC0E}"/>
              </a:ext>
            </a:extLst>
          </p:cNvPr>
          <p:cNvCxnSpPr>
            <a:cxnSpLocks/>
          </p:cNvCxnSpPr>
          <p:nvPr/>
        </p:nvCxnSpPr>
        <p:spPr>
          <a:xfrm flipH="1">
            <a:off x="2792185" y="2931663"/>
            <a:ext cx="567689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>
            <a:extLst>
              <a:ext uri="{FF2B5EF4-FFF2-40B4-BE49-F238E27FC236}">
                <a16:creationId xmlns:a16="http://schemas.microsoft.com/office/drawing/2014/main" id="{A0AFF46F-ADC2-7C42-B5AA-0BEF5C8F6417}"/>
              </a:ext>
            </a:extLst>
          </p:cNvPr>
          <p:cNvSpPr/>
          <p:nvPr/>
        </p:nvSpPr>
        <p:spPr>
          <a:xfrm>
            <a:off x="692606" y="2446438"/>
            <a:ext cx="1894112" cy="8825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target pages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F1B5DB-37F9-2345-B9B7-3A316821F72B}"/>
              </a:ext>
            </a:extLst>
          </p:cNvPr>
          <p:cNvSpPr/>
          <p:nvPr/>
        </p:nvSpPr>
        <p:spPr>
          <a:xfrm>
            <a:off x="5557839" y="2502459"/>
            <a:ext cx="114300" cy="12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D50EE1-1065-054E-9342-06D5F06B3789}"/>
              </a:ext>
            </a:extLst>
          </p:cNvPr>
          <p:cNvSpPr/>
          <p:nvPr/>
        </p:nvSpPr>
        <p:spPr>
          <a:xfrm>
            <a:off x="5802770" y="2499846"/>
            <a:ext cx="114300" cy="12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FE3BAD-B5E4-834C-BCFA-D198F426866B}"/>
              </a:ext>
            </a:extLst>
          </p:cNvPr>
          <p:cNvSpPr/>
          <p:nvPr/>
        </p:nvSpPr>
        <p:spPr>
          <a:xfrm>
            <a:off x="6044973" y="2499840"/>
            <a:ext cx="114300" cy="12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AC34672-5F7C-B747-88D3-595FB97D1E48}"/>
              </a:ext>
            </a:extLst>
          </p:cNvPr>
          <p:cNvSpPr/>
          <p:nvPr/>
        </p:nvSpPr>
        <p:spPr>
          <a:xfrm>
            <a:off x="137776" y="675920"/>
            <a:ext cx="11444287" cy="2668165"/>
          </a:xfrm>
          <a:prstGeom prst="roundRect">
            <a:avLst/>
          </a:prstGeom>
          <a:solidFill>
            <a:srgbClr val="92D050">
              <a:alpha val="9000"/>
            </a:srgb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D6834C-E325-FE4C-819F-E12801CEF9EF}"/>
              </a:ext>
            </a:extLst>
          </p:cNvPr>
          <p:cNvSpPr txBox="1"/>
          <p:nvPr/>
        </p:nvSpPr>
        <p:spPr>
          <a:xfrm>
            <a:off x="9595077" y="1623459"/>
            <a:ext cx="1787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Crawling phase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E35EB3-BEBD-0444-85F7-F960C9C00C54}"/>
              </a:ext>
            </a:extLst>
          </p:cNvPr>
          <p:cNvCxnSpPr>
            <a:cxnSpLocks/>
          </p:cNvCxnSpPr>
          <p:nvPr/>
        </p:nvCxnSpPr>
        <p:spPr>
          <a:xfrm>
            <a:off x="3592286" y="3858569"/>
            <a:ext cx="4800600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670E6C-3BB2-204A-A331-EF9C8E568613}"/>
              </a:ext>
            </a:extLst>
          </p:cNvPr>
          <p:cNvSpPr txBox="1"/>
          <p:nvPr/>
        </p:nvSpPr>
        <p:spPr>
          <a:xfrm>
            <a:off x="4046084" y="3446570"/>
            <a:ext cx="414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</a:t>
            </a:r>
            <a:r>
              <a:rPr lang="en-US" sz="1600" dirty="0"/>
              <a:t> - </a:t>
            </a:r>
            <a:r>
              <a:rPr lang="en-US" sz="1600" dirty="0" err="1"/>
              <a:t>www.target.com</a:t>
            </a:r>
            <a:r>
              <a:rPr lang="en-US" sz="1600" dirty="0"/>
              <a:t>/</a:t>
            </a:r>
            <a:r>
              <a:rPr lang="en-US" sz="1600" dirty="0" err="1"/>
              <a:t>sign_in?uid</a:t>
            </a:r>
            <a:r>
              <a:rPr lang="en-US" sz="1600" dirty="0"/>
              <a:t>=admin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C0F617-64C1-4F46-9BF0-ABDB1EF7AED9}"/>
              </a:ext>
            </a:extLst>
          </p:cNvPr>
          <p:cNvCxnSpPr>
            <a:cxnSpLocks/>
          </p:cNvCxnSpPr>
          <p:nvPr/>
        </p:nvCxnSpPr>
        <p:spPr>
          <a:xfrm flipH="1">
            <a:off x="2792184" y="4250867"/>
            <a:ext cx="567689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ACF25B8-FC50-7A42-BF17-3EE225B3C619}"/>
              </a:ext>
            </a:extLst>
          </p:cNvPr>
          <p:cNvGrpSpPr/>
          <p:nvPr/>
        </p:nvGrpSpPr>
        <p:grpSpPr>
          <a:xfrm>
            <a:off x="515029" y="3638826"/>
            <a:ext cx="2725511" cy="1419779"/>
            <a:chOff x="515029" y="3638826"/>
            <a:chExt cx="2725511" cy="141977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40069F-D75B-E341-85F1-56A6A65A928A}"/>
                </a:ext>
              </a:extLst>
            </p:cNvPr>
            <p:cNvGrpSpPr/>
            <p:nvPr/>
          </p:nvGrpSpPr>
          <p:grpSpPr>
            <a:xfrm>
              <a:off x="515029" y="3638826"/>
              <a:ext cx="2725511" cy="1419779"/>
              <a:chOff x="1014413" y="1166259"/>
              <a:chExt cx="2725511" cy="1419779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D9C5625-E816-1747-B54B-0ABA12C24647}"/>
                  </a:ext>
                </a:extLst>
              </p:cNvPr>
              <p:cNvSpPr/>
              <p:nvPr/>
            </p:nvSpPr>
            <p:spPr>
              <a:xfrm>
                <a:off x="1014413" y="1166259"/>
                <a:ext cx="2200275" cy="141977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4096F5F2-C10D-A346-9A19-F85D9B14C5AA}"/>
                  </a:ext>
                </a:extLst>
              </p:cNvPr>
              <p:cNvSpPr/>
              <p:nvPr/>
            </p:nvSpPr>
            <p:spPr>
              <a:xfrm>
                <a:off x="1014413" y="1166260"/>
                <a:ext cx="2200275" cy="3033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target.com</a:t>
                </a:r>
                <a:r>
                  <a:rPr lang="en-US" sz="1600" dirty="0"/>
                  <a:t>/</a:t>
                </a:r>
                <a:r>
                  <a:rPr lang="en-US" sz="1600" dirty="0" err="1"/>
                  <a:t>sign_in</a:t>
                </a:r>
                <a:endParaRPr lang="en-US" sz="16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468801-6906-FD49-9348-D470D41F1C25}"/>
                  </a:ext>
                </a:extLst>
              </p:cNvPr>
              <p:cNvSpPr txBox="1"/>
              <p:nvPr/>
            </p:nvSpPr>
            <p:spPr>
              <a:xfrm>
                <a:off x="1220566" y="1506816"/>
                <a:ext cx="2519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Invalid user / password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5E3699CE-977C-5D4C-B9A5-0B289E64779E}"/>
                  </a:ext>
                </a:extLst>
              </p:cNvPr>
              <p:cNvSpPr/>
              <p:nvPr/>
            </p:nvSpPr>
            <p:spPr>
              <a:xfrm>
                <a:off x="1602582" y="2199396"/>
                <a:ext cx="1023936" cy="3571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Sign in</a:t>
                </a:r>
              </a:p>
            </p:txBody>
          </p:sp>
        </p:grp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046003C8-8FAA-6345-BC40-5E1691B039AF}"/>
                </a:ext>
              </a:extLst>
            </p:cNvPr>
            <p:cNvSpPr/>
            <p:nvPr/>
          </p:nvSpPr>
          <p:spPr>
            <a:xfrm>
              <a:off x="664030" y="4257671"/>
              <a:ext cx="1894112" cy="2051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5C77A81-4517-754D-8988-8A1356F30F98}"/>
                </a:ext>
              </a:extLst>
            </p:cNvPr>
            <p:cNvSpPr/>
            <p:nvPr/>
          </p:nvSpPr>
          <p:spPr>
            <a:xfrm>
              <a:off x="664030" y="4455722"/>
              <a:ext cx="1894112" cy="2051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135BDF-319B-CB42-82B1-F7BB70828BC4}"/>
              </a:ext>
            </a:extLst>
          </p:cNvPr>
          <p:cNvCxnSpPr>
            <a:cxnSpLocks/>
          </p:cNvCxnSpPr>
          <p:nvPr/>
        </p:nvCxnSpPr>
        <p:spPr>
          <a:xfrm>
            <a:off x="3592286" y="5459330"/>
            <a:ext cx="4800600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51A8E1-BB6C-FF4B-A590-3D23BC6747C8}"/>
              </a:ext>
            </a:extLst>
          </p:cNvPr>
          <p:cNvSpPr txBox="1"/>
          <p:nvPr/>
        </p:nvSpPr>
        <p:spPr>
          <a:xfrm>
            <a:off x="4031794" y="4827243"/>
            <a:ext cx="4275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GET</a:t>
            </a:r>
            <a:r>
              <a:rPr lang="en-US" sz="1600" dirty="0"/>
              <a:t> - </a:t>
            </a:r>
            <a:r>
              <a:rPr lang="en-US" sz="1600" dirty="0" err="1"/>
              <a:t>www.target.com</a:t>
            </a:r>
            <a:r>
              <a:rPr lang="en-US" sz="1600" dirty="0"/>
              <a:t>/</a:t>
            </a:r>
            <a:r>
              <a:rPr lang="en-US" sz="1600" dirty="0" err="1"/>
              <a:t>sign_in?uid</a:t>
            </a:r>
            <a:r>
              <a:rPr lang="en-US" sz="1600" dirty="0"/>
              <a:t>=</a:t>
            </a:r>
            <a:r>
              <a:rPr lang="en-US" sz="1600" dirty="0" err="1"/>
              <a:t>root&amp;pword</a:t>
            </a:r>
            <a:r>
              <a:rPr lang="en-US" sz="1600" dirty="0"/>
              <a:t>=“”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931B66-8864-EE4A-996F-137AA35E363A}"/>
              </a:ext>
            </a:extLst>
          </p:cNvPr>
          <p:cNvCxnSpPr>
            <a:cxnSpLocks/>
          </p:cNvCxnSpPr>
          <p:nvPr/>
        </p:nvCxnSpPr>
        <p:spPr>
          <a:xfrm flipH="1">
            <a:off x="2780618" y="5846303"/>
            <a:ext cx="5676899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A17096-9E85-434C-8220-167C32C80719}"/>
              </a:ext>
            </a:extLst>
          </p:cNvPr>
          <p:cNvGrpSpPr/>
          <p:nvPr/>
        </p:nvGrpSpPr>
        <p:grpSpPr>
          <a:xfrm>
            <a:off x="504149" y="5452231"/>
            <a:ext cx="2200275" cy="1419779"/>
            <a:chOff x="1014413" y="1166259"/>
            <a:chExt cx="2200275" cy="1419779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E42F4F0-DB2B-CB45-8809-6E2065F6AA3F}"/>
                </a:ext>
              </a:extLst>
            </p:cNvPr>
            <p:cNvSpPr/>
            <p:nvPr/>
          </p:nvSpPr>
          <p:spPr>
            <a:xfrm>
              <a:off x="1014413" y="1166259"/>
              <a:ext cx="2200275" cy="141977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5166EF5B-A37E-0D45-A503-85CCE21B67F6}"/>
                </a:ext>
              </a:extLst>
            </p:cNvPr>
            <p:cNvSpPr/>
            <p:nvPr/>
          </p:nvSpPr>
          <p:spPr>
            <a:xfrm>
              <a:off x="1014413" y="1166260"/>
              <a:ext cx="2200275" cy="303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target.com</a:t>
              </a:r>
              <a:r>
                <a:rPr lang="en-US" sz="1600" dirty="0"/>
                <a:t>/admin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710D03-376C-6849-9C85-493BAADC25A6}"/>
                </a:ext>
              </a:extLst>
            </p:cNvPr>
            <p:cNvSpPr txBox="1"/>
            <p:nvPr/>
          </p:nvSpPr>
          <p:spPr>
            <a:xfrm>
              <a:off x="1220566" y="1506816"/>
              <a:ext cx="1928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Welcome Admin!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AE6191C-813A-6744-BCF1-FABF04DACC00}"/>
                </a:ext>
              </a:extLst>
            </p:cNvPr>
            <p:cNvSpPr/>
            <p:nvPr/>
          </p:nvSpPr>
          <p:spPr>
            <a:xfrm>
              <a:off x="1253047" y="1983155"/>
              <a:ext cx="1612106" cy="3571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Nuclear codes</a:t>
              </a:r>
            </a:p>
          </p:txBody>
        </p:sp>
      </p:grp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0503E99-A5A7-A04C-A0A0-9B8170E55711}"/>
              </a:ext>
            </a:extLst>
          </p:cNvPr>
          <p:cNvSpPr/>
          <p:nvPr/>
        </p:nvSpPr>
        <p:spPr>
          <a:xfrm>
            <a:off x="137775" y="3453141"/>
            <a:ext cx="11444287" cy="3625657"/>
          </a:xfrm>
          <a:prstGeom prst="roundRect">
            <a:avLst/>
          </a:prstGeom>
          <a:solidFill>
            <a:schemeClr val="accent2">
              <a:lumMod val="75000"/>
              <a:alpha val="8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BD8196-C6D7-3F48-8138-68C2873340DB}"/>
              </a:ext>
            </a:extLst>
          </p:cNvPr>
          <p:cNvSpPr txBox="1"/>
          <p:nvPr/>
        </p:nvSpPr>
        <p:spPr>
          <a:xfrm>
            <a:off x="9497448" y="4320144"/>
            <a:ext cx="1885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Attack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105380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108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Pacheco Dos Santos Peres Mota, Abraao</dc:creator>
  <cp:lastModifiedBy>Pacheco Dos Santos Peres Mota, Abraao</cp:lastModifiedBy>
  <cp:revision>5</cp:revision>
  <dcterms:created xsi:type="dcterms:W3CDTF">2018-01-20T22:24:45Z</dcterms:created>
  <dcterms:modified xsi:type="dcterms:W3CDTF">2018-01-20T23:25:15Z</dcterms:modified>
</cp:coreProperties>
</file>