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00"/>
  </p:normalViewPr>
  <p:slideViewPr>
    <p:cSldViewPr snapToGrid="0" snapToObjects="1">
      <p:cViewPr>
        <p:scale>
          <a:sx n="80" d="100"/>
          <a:sy n="80" d="100"/>
        </p:scale>
        <p:origin x="6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46E2-489D-4C41-9E96-4BBEA54F2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C14DC-B57F-3042-9B3B-A0C410CAB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098A-E305-0B4D-A115-8D6CC9FD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41A9-C5E9-9642-8111-99DB26EEC029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2D2E-DB58-D448-A2E0-DF4957E8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BF9CE-033D-7744-9F23-AB3242BD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C783-8E32-3147-82BC-F157525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1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D1B-B09F-FC40-9888-571FFAF8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97FAB-6798-A94E-9698-544446343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C50B9-0C24-CC41-9CD6-4D776689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41A9-C5E9-9642-8111-99DB26EEC029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1D0D0-2F6C-0644-9471-C4C3FB30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10C4-14F8-3D4F-A9E3-DACE988C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C783-8E32-3147-82BC-F157525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1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969AA-ACB8-C04E-B9E6-4706B6200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5A129-329C-CB45-9323-8948822EB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C9118-05CD-3943-9134-7BCE21D2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41A9-C5E9-9642-8111-99DB26EEC029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6E58-B937-4846-9875-3F7751DF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FB34-5063-9040-A38D-4B2B3E71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C783-8E32-3147-82BC-F157525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9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FEA9-8D72-5049-BCC6-3557E9B8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D6A6-63BF-0E42-88BB-77A00CBC8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4BB47-FDAF-AD4A-BB0B-B7E8B645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41A9-C5E9-9642-8111-99DB26EEC029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FF8E5-C533-2A4F-976B-E94CE063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C4DA3-4846-894E-9B1B-55085EEF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C783-8E32-3147-82BC-F157525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FEBA-B1ED-6A40-88FD-89201625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BFB0B-B568-9940-9E8C-04A2AD219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B10D-0A19-074E-84A1-C69C626B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41A9-C5E9-9642-8111-99DB26EEC029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AF800-DD86-2B49-BFE0-6F54224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1D082-2039-6A49-B0AD-0AD5B916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C783-8E32-3147-82BC-F157525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3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EE2-07EE-594F-8105-6DD95285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F42B-A2AB-D846-8233-888FF009C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46984-1E8A-7B41-9319-D4DE11883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86592-47AB-234C-A1CF-4B1A942C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41A9-C5E9-9642-8111-99DB26EEC029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00E0D-82EE-5B4E-84E2-8D7E471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10BE2-96F7-5848-BAC1-9395A741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C783-8E32-3147-82BC-F157525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2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71A4-2122-314B-8270-9D7FEA37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3CE85-1FCB-AB49-9AD2-700F80FB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FD413-B55F-694F-A738-F5F731BB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32224-B719-A54B-9648-26D72A1E8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3B8AC-DD94-534C-ACF2-EB3B9B0C8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6A956-420E-7348-9637-D064867B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41A9-C5E9-9642-8111-99DB26EEC029}" type="datetimeFigureOut">
              <a:rPr lang="en-US" smtClean="0"/>
              <a:t>6/1/18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B1DD9-811E-CF4C-9EB2-AED58DED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E2FF6-37A9-834F-BFFB-0DC3800B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C783-8E32-3147-82BC-F157525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8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250B-21E1-1F46-A35C-54F6A1E9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F43BB-1F94-1947-B76A-B77EA396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41A9-C5E9-9642-8111-99DB26EEC029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AF17F-5AB0-E641-87A3-D2085DA3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AABF0-AE8A-584E-BDD1-B361A092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C783-8E32-3147-82BC-F157525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6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8977C-A829-2C4C-AC06-2A044F1B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41A9-C5E9-9642-8111-99DB26EEC029}" type="datetimeFigureOut">
              <a:rPr lang="en-US" smtClean="0"/>
              <a:t>6/1/18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905FA-EE58-1449-BB4B-CE9EE430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14AFC-EB69-8F4E-831F-1F7B0B28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C783-8E32-3147-82BC-F157525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686B-6FC4-2A48-A09C-27891AD3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FA58-6F50-964F-9FA3-1987E509F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01E2B-6EC8-F045-BB22-445169957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B4311-104F-6A4F-8627-CDB9875C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41A9-C5E9-9642-8111-99DB26EEC029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CC319-C6C8-2C48-A8A7-F96F3D22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CCFE8-38E1-4745-BF77-6C0D1A89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C783-8E32-3147-82BC-F157525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A1F8-112E-6A4F-95DA-2231FCF7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FB6DD-4C3F-5B4D-84AB-2F0457816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B8A65-B181-6140-89E6-5ED258989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186B0-8F20-B049-BAF3-F12942CB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41A9-C5E9-9642-8111-99DB26EEC029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84E45-C6EC-2F46-A794-03296522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9EBDF-C0CB-2A47-9737-995D669D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C783-8E32-3147-82BC-F157525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5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09915-69A2-5A44-A9C9-830EB1B8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A5C7F-D153-5B44-B27D-C08E911E0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DD79E-1A34-7047-9720-E3D798B9F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441A9-C5E9-9642-8111-99DB26EEC029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4FB78-294B-074E-91B6-ECFA95AF3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9BA4F-31DD-0F46-9696-C17A61BD4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0C783-8E32-3147-82BC-F157525A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5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5267A0C-4AA9-5E45-B23A-E2849BF730ED}"/>
              </a:ext>
            </a:extLst>
          </p:cNvPr>
          <p:cNvGrpSpPr/>
          <p:nvPr/>
        </p:nvGrpSpPr>
        <p:grpSpPr>
          <a:xfrm>
            <a:off x="475910" y="238982"/>
            <a:ext cx="9859680" cy="6083880"/>
            <a:chOff x="475910" y="238982"/>
            <a:chExt cx="9859680" cy="60838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DE42CD-F6DE-1247-A07A-015B30A7F0AF}"/>
                </a:ext>
              </a:extLst>
            </p:cNvPr>
            <p:cNvSpPr/>
            <p:nvPr/>
          </p:nvSpPr>
          <p:spPr>
            <a:xfrm>
              <a:off x="7355625" y="1748080"/>
              <a:ext cx="2268638" cy="49771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popup.html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8A2021-8C43-6C4B-A363-06C097B7D9EF}"/>
                </a:ext>
              </a:extLst>
            </p:cNvPr>
            <p:cNvSpPr/>
            <p:nvPr/>
          </p:nvSpPr>
          <p:spPr>
            <a:xfrm>
              <a:off x="7360565" y="1085838"/>
              <a:ext cx="2268638" cy="49771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devtools.html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1D378D-C450-2C4E-963B-CC98E3064DAD}"/>
                </a:ext>
              </a:extLst>
            </p:cNvPr>
            <p:cNvSpPr/>
            <p:nvPr/>
          </p:nvSpPr>
          <p:spPr>
            <a:xfrm>
              <a:off x="7360565" y="2423357"/>
              <a:ext cx="2268638" cy="49771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request_logger.html</a:t>
              </a:r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5B1941-51CF-0A45-A7A9-C4255992E67D}"/>
                </a:ext>
              </a:extLst>
            </p:cNvPr>
            <p:cNvGrpSpPr/>
            <p:nvPr/>
          </p:nvGrpSpPr>
          <p:grpSpPr>
            <a:xfrm>
              <a:off x="802364" y="814841"/>
              <a:ext cx="2669093" cy="2524602"/>
              <a:chOff x="7077979" y="3930811"/>
              <a:chExt cx="2669093" cy="252460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1693C58-08B5-4B49-85AA-F5E84423C519}"/>
                  </a:ext>
                </a:extLst>
              </p:cNvPr>
              <p:cNvGrpSpPr/>
              <p:nvPr/>
            </p:nvGrpSpPr>
            <p:grpSpPr>
              <a:xfrm>
                <a:off x="7077979" y="3930811"/>
                <a:ext cx="2669093" cy="2154125"/>
                <a:chOff x="7077979" y="3930811"/>
                <a:chExt cx="2669093" cy="2154125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BEA662F-CB07-204E-8573-BB802F7EE22F}"/>
                    </a:ext>
                  </a:extLst>
                </p:cNvPr>
                <p:cNvGrpSpPr/>
                <p:nvPr/>
              </p:nvGrpSpPr>
              <p:grpSpPr>
                <a:xfrm>
                  <a:off x="7077979" y="3930811"/>
                  <a:ext cx="2506764" cy="746568"/>
                  <a:chOff x="4206191" y="4304095"/>
                  <a:chExt cx="2506764" cy="746568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E7A55101-74AE-4840-80BE-836A27916AB8}"/>
                      </a:ext>
                    </a:extLst>
                  </p:cNvPr>
                  <p:cNvSpPr/>
                  <p:nvPr/>
                </p:nvSpPr>
                <p:spPr>
                  <a:xfrm>
                    <a:off x="4444317" y="4304095"/>
                    <a:ext cx="2268638" cy="497712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lib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A91607C5-0B74-E947-A0C6-30EE586DBFFC}"/>
                      </a:ext>
                    </a:extLst>
                  </p:cNvPr>
                  <p:cNvSpPr/>
                  <p:nvPr/>
                </p:nvSpPr>
                <p:spPr>
                  <a:xfrm>
                    <a:off x="4325254" y="4427920"/>
                    <a:ext cx="2268638" cy="497712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lib</a:t>
                    </a: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CC29C174-E30F-9347-90A0-3A9CF52E8472}"/>
                      </a:ext>
                    </a:extLst>
                  </p:cNvPr>
                  <p:cNvSpPr/>
                  <p:nvPr/>
                </p:nvSpPr>
                <p:spPr>
                  <a:xfrm>
                    <a:off x="4206191" y="4552951"/>
                    <a:ext cx="2268638" cy="497712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lib/…</a:t>
                    </a:r>
                  </a:p>
                </p:txBody>
              </p:sp>
            </p:grp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419A175-76A3-1B4E-A994-7E39ECC6C3DB}"/>
                    </a:ext>
                  </a:extLst>
                </p:cNvPr>
                <p:cNvSpPr/>
                <p:nvPr/>
              </p:nvSpPr>
              <p:spPr>
                <a:xfrm>
                  <a:off x="7478434" y="5587224"/>
                  <a:ext cx="2268638" cy="49771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materialize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812321D-AABC-7747-B82C-128D799CC9D6}"/>
                    </a:ext>
                  </a:extLst>
                </p:cNvPr>
                <p:cNvSpPr/>
                <p:nvPr/>
              </p:nvSpPr>
              <p:spPr>
                <a:xfrm>
                  <a:off x="7478434" y="4945358"/>
                  <a:ext cx="2268638" cy="49771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jquery</a:t>
                  </a:r>
                  <a:endParaRPr lang="en-US" dirty="0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FBA88B7-C0C7-9A43-8C11-A1BBA66FC00B}"/>
                    </a:ext>
                  </a:extLst>
                </p:cNvPr>
                <p:cNvCxnSpPr/>
                <p:nvPr/>
              </p:nvCxnSpPr>
              <p:spPr>
                <a:xfrm>
                  <a:off x="7181721" y="4677379"/>
                  <a:ext cx="0" cy="1407557"/>
                </a:xfrm>
                <a:prstGeom prst="line">
                  <a:avLst/>
                </a:prstGeom>
                <a:ln w="476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C9A2F72D-5568-EA4A-B06F-CA73DD4BC8C0}"/>
                    </a:ext>
                  </a:extLst>
                </p:cNvPr>
                <p:cNvCxnSpPr>
                  <a:endCxn id="22" idx="1"/>
                </p:cNvCxnSpPr>
                <p:nvPr/>
              </p:nvCxnSpPr>
              <p:spPr>
                <a:xfrm>
                  <a:off x="7181721" y="5194214"/>
                  <a:ext cx="296713" cy="0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4600C4C-155D-C742-8684-E59B1EDF6FBE}"/>
                    </a:ext>
                  </a:extLst>
                </p:cNvPr>
                <p:cNvCxnSpPr/>
                <p:nvPr/>
              </p:nvCxnSpPr>
              <p:spPr>
                <a:xfrm>
                  <a:off x="7167748" y="5836080"/>
                  <a:ext cx="296713" cy="0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8C0E95-185D-3A42-8C80-C7879D344DB3}"/>
                  </a:ext>
                </a:extLst>
              </p:cNvPr>
              <p:cNvSpPr/>
              <p:nvPr/>
            </p:nvSpPr>
            <p:spPr>
              <a:xfrm>
                <a:off x="7152250" y="614880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D2579F7-E472-564C-A2E0-DB647465B9EC}"/>
                  </a:ext>
                </a:extLst>
              </p:cNvPr>
              <p:cNvSpPr/>
              <p:nvPr/>
            </p:nvSpPr>
            <p:spPr>
              <a:xfrm>
                <a:off x="7165168" y="628571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57BCB09-68BD-3F48-A280-265A01E3C48A}"/>
                  </a:ext>
                </a:extLst>
              </p:cNvPr>
              <p:cNvSpPr/>
              <p:nvPr/>
            </p:nvSpPr>
            <p:spPr>
              <a:xfrm>
                <a:off x="7165167" y="640969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39DF42C-A158-384C-B7D4-C2EE18E5197A}"/>
                </a:ext>
              </a:extLst>
            </p:cNvPr>
            <p:cNvSpPr/>
            <p:nvPr/>
          </p:nvSpPr>
          <p:spPr>
            <a:xfrm>
              <a:off x="7355625" y="440408"/>
              <a:ext cx="2268638" cy="49771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manifest.json</a:t>
              </a:r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26604BD-E51F-0648-80AB-69C23C481615}"/>
                </a:ext>
              </a:extLst>
            </p:cNvPr>
            <p:cNvSpPr/>
            <p:nvPr/>
          </p:nvSpPr>
          <p:spPr>
            <a:xfrm>
              <a:off x="475910" y="238982"/>
              <a:ext cx="2268638" cy="49771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src</a:t>
              </a:r>
              <a:endParaRPr lang="en-US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C1B6A55-167F-344F-A19E-A0642F332E50}"/>
                </a:ext>
              </a:extLst>
            </p:cNvPr>
            <p:cNvCxnSpPr>
              <a:cxnSpLocks/>
            </p:cNvCxnSpPr>
            <p:nvPr/>
          </p:nvCxnSpPr>
          <p:spPr>
            <a:xfrm>
              <a:off x="524291" y="732599"/>
              <a:ext cx="5952" cy="5028788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4D4F84F-59C8-C04B-AF9F-36CA6C1711BA}"/>
                </a:ext>
              </a:extLst>
            </p:cNvPr>
            <p:cNvCxnSpPr/>
            <p:nvPr/>
          </p:nvCxnSpPr>
          <p:spPr>
            <a:xfrm>
              <a:off x="505651" y="1283033"/>
              <a:ext cx="296713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4333513-F4A5-794D-88A3-9D1993DA24C8}"/>
                </a:ext>
              </a:extLst>
            </p:cNvPr>
            <p:cNvSpPr/>
            <p:nvPr/>
          </p:nvSpPr>
          <p:spPr>
            <a:xfrm>
              <a:off x="1044913" y="3538795"/>
              <a:ext cx="2268638" cy="497712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C0BD9A5-7139-FF45-A555-28833B8F2B41}"/>
                </a:ext>
              </a:extLst>
            </p:cNvPr>
            <p:cNvSpPr/>
            <p:nvPr/>
          </p:nvSpPr>
          <p:spPr>
            <a:xfrm>
              <a:off x="925850" y="3662620"/>
              <a:ext cx="2268638" cy="497712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E6BBC43-2813-5C4A-AAB6-0CDDD69B6C76}"/>
                </a:ext>
              </a:extLst>
            </p:cNvPr>
            <p:cNvSpPr/>
            <p:nvPr/>
          </p:nvSpPr>
          <p:spPr>
            <a:xfrm>
              <a:off x="806787" y="3787651"/>
              <a:ext cx="2268638" cy="497712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css</a:t>
              </a:r>
              <a:r>
                <a:rPr lang="en-US" dirty="0"/>
                <a:t>/…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ECDB48E-E8E6-0E40-BBBF-B0979543774C}"/>
                </a:ext>
              </a:extLst>
            </p:cNvPr>
            <p:cNvCxnSpPr/>
            <p:nvPr/>
          </p:nvCxnSpPr>
          <p:spPr>
            <a:xfrm>
              <a:off x="518566" y="4008155"/>
              <a:ext cx="296713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967BD3A-A184-644D-884E-0E0A5E46975E}"/>
                </a:ext>
              </a:extLst>
            </p:cNvPr>
            <p:cNvSpPr/>
            <p:nvPr/>
          </p:nvSpPr>
          <p:spPr>
            <a:xfrm>
              <a:off x="1216187" y="4583967"/>
              <a:ext cx="2268638" cy="497712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action_replay.css</a:t>
              </a:r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5694D8-9B5F-1546-8DA8-FC04DEA40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106" y="4315988"/>
              <a:ext cx="13368" cy="76569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2B87FDB-2BE5-F748-8F72-8520A835EAE5}"/>
                </a:ext>
              </a:extLst>
            </p:cNvPr>
            <p:cNvCxnSpPr>
              <a:endCxn id="57" idx="1"/>
            </p:cNvCxnSpPr>
            <p:nvPr/>
          </p:nvCxnSpPr>
          <p:spPr>
            <a:xfrm>
              <a:off x="919474" y="4832823"/>
              <a:ext cx="296713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814CC4F-56E6-B248-B328-210EF7CD4FA4}"/>
                </a:ext>
              </a:extLst>
            </p:cNvPr>
            <p:cNvSpPr/>
            <p:nvPr/>
          </p:nvSpPr>
          <p:spPr>
            <a:xfrm>
              <a:off x="889550" y="512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110454A-0E77-294A-8D41-682879A7EC84}"/>
                </a:ext>
              </a:extLst>
            </p:cNvPr>
            <p:cNvSpPr/>
            <p:nvPr/>
          </p:nvSpPr>
          <p:spPr>
            <a:xfrm>
              <a:off x="886970" y="524393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70E4760-2DC5-344D-8A40-ABDFDAE178D6}"/>
                </a:ext>
              </a:extLst>
            </p:cNvPr>
            <p:cNvSpPr/>
            <p:nvPr/>
          </p:nvSpPr>
          <p:spPr>
            <a:xfrm>
              <a:off x="886966" y="535242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CBF07DA-9A32-2A41-9444-AA499A03BB8B}"/>
                </a:ext>
              </a:extLst>
            </p:cNvPr>
            <p:cNvCxnSpPr/>
            <p:nvPr/>
          </p:nvCxnSpPr>
          <p:spPr>
            <a:xfrm>
              <a:off x="546980" y="5741382"/>
              <a:ext cx="296713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AC2717-7245-2C47-96B2-0D79CDD4F6D9}"/>
                </a:ext>
              </a:extLst>
            </p:cNvPr>
            <p:cNvSpPr/>
            <p:nvPr/>
          </p:nvSpPr>
          <p:spPr>
            <a:xfrm>
              <a:off x="835201" y="5536376"/>
              <a:ext cx="2268638" cy="497712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img</a:t>
              </a:r>
              <a:r>
                <a:rPr lang="en-US" dirty="0"/>
                <a:t>/</a:t>
              </a:r>
              <a:r>
                <a:rPr lang="en-US" dirty="0" err="1"/>
                <a:t>logo.png</a:t>
              </a:r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889CC63-0506-F64D-ACFF-BAAC21B59643}"/>
                </a:ext>
              </a:extLst>
            </p:cNvPr>
            <p:cNvGrpSpPr/>
            <p:nvPr/>
          </p:nvGrpSpPr>
          <p:grpSpPr>
            <a:xfrm>
              <a:off x="7102565" y="5075505"/>
              <a:ext cx="3233025" cy="1164694"/>
              <a:chOff x="9341098" y="177479"/>
              <a:chExt cx="3233025" cy="116469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AF04C11-0C5B-824F-ACF4-EB488C309DAA}"/>
                  </a:ext>
                </a:extLst>
              </p:cNvPr>
              <p:cNvGrpSpPr/>
              <p:nvPr/>
            </p:nvGrpSpPr>
            <p:grpSpPr>
              <a:xfrm>
                <a:off x="9341098" y="177479"/>
                <a:ext cx="3088646" cy="1164694"/>
                <a:chOff x="8332924" y="4711485"/>
                <a:chExt cx="3088646" cy="1164694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B1567A7-3BB3-AF45-944A-30B398A75F2A}"/>
                    </a:ext>
                  </a:extLst>
                </p:cNvPr>
                <p:cNvSpPr/>
                <p:nvPr/>
              </p:nvSpPr>
              <p:spPr>
                <a:xfrm>
                  <a:off x="8338088" y="4757980"/>
                  <a:ext cx="247367" cy="247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C652D99-E55F-F54B-8661-9DE0648D5B96}"/>
                    </a:ext>
                  </a:extLst>
                </p:cNvPr>
                <p:cNvSpPr/>
                <p:nvPr/>
              </p:nvSpPr>
              <p:spPr>
                <a:xfrm>
                  <a:off x="8335505" y="5142854"/>
                  <a:ext cx="247367" cy="247056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29EA776-B00B-914F-8DDB-501E50842B61}"/>
                    </a:ext>
                  </a:extLst>
                </p:cNvPr>
                <p:cNvSpPr/>
                <p:nvPr/>
              </p:nvSpPr>
              <p:spPr>
                <a:xfrm>
                  <a:off x="8332924" y="5527730"/>
                  <a:ext cx="247367" cy="2470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EDD103E-31D3-D140-B5B9-98622C3E2EED}"/>
                    </a:ext>
                  </a:extLst>
                </p:cNvPr>
                <p:cNvSpPr/>
                <p:nvPr/>
              </p:nvSpPr>
              <p:spPr>
                <a:xfrm>
                  <a:off x="10018958" y="4760826"/>
                  <a:ext cx="247367" cy="24705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5F44CB6-08C4-3B4D-9730-1E4852888074}"/>
                    </a:ext>
                  </a:extLst>
                </p:cNvPr>
                <p:cNvSpPr txBox="1"/>
                <p:nvPr/>
              </p:nvSpPr>
              <p:spPr>
                <a:xfrm>
                  <a:off x="8718195" y="4711485"/>
                  <a:ext cx="8143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HTML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6616C61-BFA3-6B45-972E-F09589F601FF}"/>
                    </a:ext>
                  </a:extLst>
                </p:cNvPr>
                <p:cNvSpPr txBox="1"/>
                <p:nvPr/>
              </p:nvSpPr>
              <p:spPr>
                <a:xfrm>
                  <a:off x="8714524" y="5096357"/>
                  <a:ext cx="1421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Javascript</a:t>
                  </a:r>
                  <a:endParaRPr lang="en-US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DE26E79-61CC-0847-B157-6E9A9C49DA03}"/>
                    </a:ext>
                  </a:extLst>
                </p:cNvPr>
                <p:cNvSpPr txBox="1"/>
                <p:nvPr/>
              </p:nvSpPr>
              <p:spPr>
                <a:xfrm>
                  <a:off x="8713827" y="5497772"/>
                  <a:ext cx="1302726" cy="378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JSON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3D5CE53-51C4-3F40-B890-5A70BA25129D}"/>
                    </a:ext>
                  </a:extLst>
                </p:cNvPr>
                <p:cNvSpPr txBox="1"/>
                <p:nvPr/>
              </p:nvSpPr>
              <p:spPr>
                <a:xfrm>
                  <a:off x="10303611" y="4714826"/>
                  <a:ext cx="1117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CSS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37A4AA2-43CA-E044-B4C8-94C2F5FB1463}"/>
                  </a:ext>
                </a:extLst>
              </p:cNvPr>
              <p:cNvSpPr/>
              <p:nvPr/>
            </p:nvSpPr>
            <p:spPr>
              <a:xfrm>
                <a:off x="11024727" y="608848"/>
                <a:ext cx="247367" cy="247056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9ECE42C-7884-4D4B-8284-3E6744304316}"/>
                  </a:ext>
                </a:extLst>
              </p:cNvPr>
              <p:cNvSpPr txBox="1"/>
              <p:nvPr/>
            </p:nvSpPr>
            <p:spPr>
              <a:xfrm>
                <a:off x="11311784" y="565692"/>
                <a:ext cx="1262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Images</a:t>
                </a: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DC7ECD3-1E24-3B41-BBC7-A7DEB8317F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0595" y="598688"/>
              <a:ext cx="7705" cy="713865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0FEF30B-19DB-2B49-BEB3-CD9803152226}"/>
                </a:ext>
              </a:extLst>
            </p:cNvPr>
            <p:cNvCxnSpPr>
              <a:cxnSpLocks/>
            </p:cNvCxnSpPr>
            <p:nvPr/>
          </p:nvCxnSpPr>
          <p:spPr>
            <a:xfrm>
              <a:off x="2744548" y="608848"/>
              <a:ext cx="1043911" cy="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96B15E5-E8F5-C543-A044-4D6CC30259D8}"/>
                </a:ext>
              </a:extLst>
            </p:cNvPr>
            <p:cNvGrpSpPr/>
            <p:nvPr/>
          </p:nvGrpSpPr>
          <p:grpSpPr>
            <a:xfrm>
              <a:off x="4082552" y="815943"/>
              <a:ext cx="2669093" cy="5258063"/>
              <a:chOff x="7077979" y="3930811"/>
              <a:chExt cx="2669093" cy="5258063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660B2F5-D495-0541-BEAA-B9575CF3E911}"/>
                  </a:ext>
                </a:extLst>
              </p:cNvPr>
              <p:cNvGrpSpPr/>
              <p:nvPr/>
            </p:nvGrpSpPr>
            <p:grpSpPr>
              <a:xfrm>
                <a:off x="7077979" y="3930811"/>
                <a:ext cx="2506764" cy="746568"/>
                <a:chOff x="4206191" y="4304095"/>
                <a:chExt cx="2506764" cy="746568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DC276D9-A44A-7E48-930E-324FE71F4B30}"/>
                    </a:ext>
                  </a:extLst>
                </p:cNvPr>
                <p:cNvSpPr/>
                <p:nvPr/>
              </p:nvSpPr>
              <p:spPr>
                <a:xfrm>
                  <a:off x="4444317" y="4304095"/>
                  <a:ext cx="2268638" cy="49771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lib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BE21D7E2-C810-F74D-895B-E3066903F225}"/>
                    </a:ext>
                  </a:extLst>
                </p:cNvPr>
                <p:cNvSpPr/>
                <p:nvPr/>
              </p:nvSpPr>
              <p:spPr>
                <a:xfrm>
                  <a:off x="4325254" y="4427920"/>
                  <a:ext cx="2268638" cy="49771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lib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9915E76E-7B9B-A345-BFCE-9566EB59DB27}"/>
                    </a:ext>
                  </a:extLst>
                </p:cNvPr>
                <p:cNvSpPr/>
                <p:nvPr/>
              </p:nvSpPr>
              <p:spPr>
                <a:xfrm>
                  <a:off x="4206191" y="4552951"/>
                  <a:ext cx="2268638" cy="49771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js</a:t>
                  </a:r>
                  <a:r>
                    <a:rPr lang="en-US" dirty="0"/>
                    <a:t>/…</a:t>
                  </a:r>
                </a:p>
              </p:txBody>
            </p: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A438470-2658-F543-80AF-37F7163288F0}"/>
                  </a:ext>
                </a:extLst>
              </p:cNvPr>
              <p:cNvSpPr/>
              <p:nvPr/>
            </p:nvSpPr>
            <p:spPr>
              <a:xfrm>
                <a:off x="7478434" y="5587224"/>
                <a:ext cx="2268638" cy="4977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attack.js</a:t>
                </a:r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4FD5797-7F1D-1E45-9CDE-85AA08317474}"/>
                  </a:ext>
                </a:extLst>
              </p:cNvPr>
              <p:cNvSpPr/>
              <p:nvPr/>
            </p:nvSpPr>
            <p:spPr>
              <a:xfrm>
                <a:off x="7478434" y="4945358"/>
                <a:ext cx="2268638" cy="4977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action_replay.js</a:t>
                </a:r>
                <a:endParaRPr lang="en-US" dirty="0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466AA23-5C0B-7C46-A415-DF6F96431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1721" y="4677379"/>
                <a:ext cx="18186" cy="4511495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0D3BCB59-0FA9-8240-A483-D20FAC039C85}"/>
                  </a:ext>
                </a:extLst>
              </p:cNvPr>
              <p:cNvCxnSpPr>
                <a:cxnSpLocks/>
                <a:endCxn id="94" idx="1"/>
              </p:cNvCxnSpPr>
              <p:nvPr/>
            </p:nvCxnSpPr>
            <p:spPr>
              <a:xfrm>
                <a:off x="7181721" y="5194214"/>
                <a:ext cx="296713" cy="0"/>
              </a:xfrm>
              <a:prstGeom prst="straightConnector1">
                <a:avLst/>
              </a:prstGeom>
              <a:ln w="444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D0669CBC-A31E-1544-B9B2-E555673068FA}"/>
                  </a:ext>
                </a:extLst>
              </p:cNvPr>
              <p:cNvCxnSpPr/>
              <p:nvPr/>
            </p:nvCxnSpPr>
            <p:spPr>
              <a:xfrm>
                <a:off x="7167748" y="5836080"/>
                <a:ext cx="296713" cy="0"/>
              </a:xfrm>
              <a:prstGeom prst="straightConnector1">
                <a:avLst/>
              </a:prstGeom>
              <a:ln w="444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FD4AAED-748D-4642-8A75-D611DFCD831B}"/>
                </a:ext>
              </a:extLst>
            </p:cNvPr>
            <p:cNvCxnSpPr/>
            <p:nvPr/>
          </p:nvCxnSpPr>
          <p:spPr>
            <a:xfrm>
              <a:off x="3770676" y="1276616"/>
              <a:ext cx="296713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69E2AC-0C96-064D-933F-8A5731F17B25}"/>
                </a:ext>
              </a:extLst>
            </p:cNvPr>
            <p:cNvSpPr txBox="1"/>
            <p:nvPr/>
          </p:nvSpPr>
          <p:spPr>
            <a:xfrm>
              <a:off x="4203032" y="338488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B3E23D9-7388-394E-A604-7E70D462BCAE}"/>
                </a:ext>
              </a:extLst>
            </p:cNvPr>
            <p:cNvCxnSpPr/>
            <p:nvPr/>
          </p:nvCxnSpPr>
          <p:spPr>
            <a:xfrm>
              <a:off x="4180343" y="3274662"/>
              <a:ext cx="296713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417FF17-6A80-1D43-9264-3CA94C484614}"/>
                </a:ext>
              </a:extLst>
            </p:cNvPr>
            <p:cNvSpPr/>
            <p:nvPr/>
          </p:nvSpPr>
          <p:spPr>
            <a:xfrm>
              <a:off x="4474987" y="3025806"/>
              <a:ext cx="2268638" cy="4977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background.js</a:t>
              </a:r>
              <a:endParaRPr lang="en-US" dirty="0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5892890-ED61-B145-8F4F-9C830E19DA8C}"/>
                </a:ext>
              </a:extLst>
            </p:cNvPr>
            <p:cNvCxnSpPr/>
            <p:nvPr/>
          </p:nvCxnSpPr>
          <p:spPr>
            <a:xfrm>
              <a:off x="4188364" y="3844158"/>
              <a:ext cx="296713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1C9596-0F17-D047-9378-C666330D1057}"/>
                </a:ext>
              </a:extLst>
            </p:cNvPr>
            <p:cNvSpPr/>
            <p:nvPr/>
          </p:nvSpPr>
          <p:spPr>
            <a:xfrm>
              <a:off x="4483008" y="3595302"/>
              <a:ext cx="2268638" cy="4977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passive_mode.js</a:t>
              </a:r>
              <a:endParaRPr lang="en-US" dirty="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2EA5CCA-F5F3-7248-8BB2-B07793279BCA}"/>
                </a:ext>
              </a:extLst>
            </p:cNvPr>
            <p:cNvCxnSpPr/>
            <p:nvPr/>
          </p:nvCxnSpPr>
          <p:spPr>
            <a:xfrm>
              <a:off x="4196386" y="4397608"/>
              <a:ext cx="296713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C2F9293-DABF-274C-89E1-1CD23BFE235E}"/>
                </a:ext>
              </a:extLst>
            </p:cNvPr>
            <p:cNvSpPr/>
            <p:nvPr/>
          </p:nvSpPr>
          <p:spPr>
            <a:xfrm>
              <a:off x="4491030" y="4148752"/>
              <a:ext cx="2268638" cy="4977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popup.js</a:t>
              </a:r>
              <a:endParaRPr lang="en-US" dirty="0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0EB1314-F4B2-524F-8C0D-7DAE9ADB9327}"/>
                </a:ext>
              </a:extLst>
            </p:cNvPr>
            <p:cNvCxnSpPr/>
            <p:nvPr/>
          </p:nvCxnSpPr>
          <p:spPr>
            <a:xfrm>
              <a:off x="4180343" y="4943039"/>
              <a:ext cx="296713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12BF9A1-BDBB-6F4C-BABD-42157C521F09}"/>
                </a:ext>
              </a:extLst>
            </p:cNvPr>
            <p:cNvSpPr/>
            <p:nvPr/>
          </p:nvSpPr>
          <p:spPr>
            <a:xfrm>
              <a:off x="4474987" y="4694183"/>
              <a:ext cx="2268638" cy="4977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request_logger.js</a:t>
              </a:r>
              <a:endParaRPr lang="en-US" dirty="0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760681F-A7BC-A342-9323-C9FD77059E41}"/>
                </a:ext>
              </a:extLst>
            </p:cNvPr>
            <p:cNvCxnSpPr/>
            <p:nvPr/>
          </p:nvCxnSpPr>
          <p:spPr>
            <a:xfrm>
              <a:off x="4188365" y="5512531"/>
              <a:ext cx="296713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D76F426-087E-EF48-B793-5BFFEF065AE5}"/>
                </a:ext>
              </a:extLst>
            </p:cNvPr>
            <p:cNvSpPr/>
            <p:nvPr/>
          </p:nvSpPr>
          <p:spPr>
            <a:xfrm>
              <a:off x="4483009" y="5263675"/>
              <a:ext cx="2268638" cy="4977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devtools.js</a:t>
              </a:r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8145424-713A-2B47-B9D7-E9E82BACD359}"/>
                </a:ext>
              </a:extLst>
            </p:cNvPr>
            <p:cNvCxnSpPr/>
            <p:nvPr/>
          </p:nvCxnSpPr>
          <p:spPr>
            <a:xfrm>
              <a:off x="4220448" y="6074006"/>
              <a:ext cx="296713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B1759F-512A-0B4E-8C5E-B5B332A92CF6}"/>
                </a:ext>
              </a:extLst>
            </p:cNvPr>
            <p:cNvSpPr/>
            <p:nvPr/>
          </p:nvSpPr>
          <p:spPr>
            <a:xfrm>
              <a:off x="4515092" y="5825150"/>
              <a:ext cx="2268638" cy="4977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attacks/</a:t>
              </a:r>
              <a:r>
                <a:rPr lang="en-US" dirty="0" err="1"/>
                <a:t>xss.js</a:t>
              </a:r>
              <a:endParaRPr lang="en-US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3B91EB6-FC64-164A-85B2-F3449FBAB598}"/>
                </a:ext>
              </a:extLst>
            </p:cNvPr>
            <p:cNvCxnSpPr>
              <a:cxnSpLocks/>
            </p:cNvCxnSpPr>
            <p:nvPr/>
          </p:nvCxnSpPr>
          <p:spPr>
            <a:xfrm>
              <a:off x="2736528" y="440408"/>
              <a:ext cx="4305956" cy="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A6B6D3B-DC19-4E4A-9989-ABC3888976B9}"/>
                </a:ext>
              </a:extLst>
            </p:cNvPr>
            <p:cNvCxnSpPr>
              <a:cxnSpLocks/>
            </p:cNvCxnSpPr>
            <p:nvPr/>
          </p:nvCxnSpPr>
          <p:spPr>
            <a:xfrm>
              <a:off x="7043667" y="440408"/>
              <a:ext cx="0" cy="2231805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34BC55A-2B76-634F-922B-BB6429E10563}"/>
                </a:ext>
              </a:extLst>
            </p:cNvPr>
            <p:cNvCxnSpPr/>
            <p:nvPr/>
          </p:nvCxnSpPr>
          <p:spPr>
            <a:xfrm>
              <a:off x="7051290" y="707126"/>
              <a:ext cx="296713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36D85E7-4CBE-5E42-8E14-C269BD52B3BE}"/>
                </a:ext>
              </a:extLst>
            </p:cNvPr>
            <p:cNvCxnSpPr/>
            <p:nvPr/>
          </p:nvCxnSpPr>
          <p:spPr>
            <a:xfrm>
              <a:off x="7059311" y="1356828"/>
              <a:ext cx="296713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90777A6-98A3-6140-8B89-0E939A5FE71C}"/>
                </a:ext>
              </a:extLst>
            </p:cNvPr>
            <p:cNvCxnSpPr/>
            <p:nvPr/>
          </p:nvCxnSpPr>
          <p:spPr>
            <a:xfrm>
              <a:off x="7051290" y="1942362"/>
              <a:ext cx="296713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0F366F3-3D50-C54A-BF17-18104FF53007}"/>
                </a:ext>
              </a:extLst>
            </p:cNvPr>
            <p:cNvCxnSpPr/>
            <p:nvPr/>
          </p:nvCxnSpPr>
          <p:spPr>
            <a:xfrm>
              <a:off x="7059311" y="2656233"/>
              <a:ext cx="296713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A7F40A-E54E-DB46-985D-29763DBA78FD}"/>
                </a:ext>
              </a:extLst>
            </p:cNvPr>
            <p:cNvSpPr/>
            <p:nvPr/>
          </p:nvSpPr>
          <p:spPr>
            <a:xfrm>
              <a:off x="7067583" y="3340304"/>
              <a:ext cx="2268638" cy="49771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testpages</a:t>
              </a:r>
              <a:endParaRPr lang="en-US" dirty="0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509FA1D-C6A1-4845-9EDB-99CC81CF3E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897" y="3815732"/>
              <a:ext cx="7705" cy="713865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D7AF4B7-C0B1-924E-9861-1BDF602FCC9E}"/>
                </a:ext>
              </a:extLst>
            </p:cNvPr>
            <p:cNvCxnSpPr/>
            <p:nvPr/>
          </p:nvCxnSpPr>
          <p:spPr>
            <a:xfrm>
              <a:off x="7164897" y="4529597"/>
              <a:ext cx="296713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333317B-7066-D146-9B34-BD83E48A7A3B}"/>
                </a:ext>
              </a:extLst>
            </p:cNvPr>
            <p:cNvSpPr/>
            <p:nvPr/>
          </p:nvSpPr>
          <p:spPr>
            <a:xfrm>
              <a:off x="7499289" y="4257251"/>
              <a:ext cx="2268638" cy="49771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index.html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574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</TotalTime>
  <Words>80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Pacheco Dos Santos Peres Mota, Abraao</dc:creator>
  <cp:lastModifiedBy>Pacheco Dos Santos Peres Mota, Abraao</cp:lastModifiedBy>
  <cp:revision>12</cp:revision>
  <dcterms:created xsi:type="dcterms:W3CDTF">2018-06-01T14:30:57Z</dcterms:created>
  <dcterms:modified xsi:type="dcterms:W3CDTF">2018-06-04T10:35:04Z</dcterms:modified>
</cp:coreProperties>
</file>