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>
        <p:scale>
          <a:sx n="85" d="100"/>
          <a:sy n="85" d="100"/>
        </p:scale>
        <p:origin x="15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56E5-931D-2940-9C77-9CD960D3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69FF-42ED-FC44-AB52-59275C3D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219D-264C-5748-AB56-EA98A8D2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BB13-2257-7741-9F54-FAAC57A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E21A-2687-BD42-B700-DD603F0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ADA-C3EB-C74E-A077-823CCA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401C-61B1-514B-B951-F17AEC91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5019-0340-224B-A916-C7A90DC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7EA8-D877-704D-9FC7-72C2DBB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372-07EA-5845-9753-3B71B07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9A15-957D-384C-AA5B-E5347A6A0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D7D6-A949-4244-B511-E7115A44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548E-6F0A-5B4A-859E-F07066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B344-3334-194E-92D8-20D0438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4185-8819-4545-9E3F-5CB11AA7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02A-808B-C943-85A9-0B11E8E0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AC66-7AD9-3946-A114-07ECC912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713F-D509-E94F-B489-61CC9C72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8CA1-4FED-2149-8885-B85D795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4C89-A0BC-7C4F-B3A8-6C2C5B18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D64-0F53-D444-8E0B-2C32ACCB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9DC9-6B09-A44D-A8FB-1E6221A7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49E0-D2C0-D446-8189-515F21D1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4F3F-7200-B14A-AD9D-7B27636B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234E-9EDA-0141-A863-AA97EAEA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5483-9D91-9045-9485-B5CA74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8891-C1B3-5D43-9A46-E9E32BA85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DB67-DC3D-D046-B54D-EB1BD933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0522-F962-934D-B46E-1E80786F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313-7394-4F4B-8204-A92F7D9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31C5-A268-4E48-A5DD-9AF5DE95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D05-2FF8-1647-9E71-68C227F2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9FF4-2D65-C74C-AAEC-46BA1EF0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2650-5340-BF4E-A6C1-CECF4AF5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81FBD-31C3-D743-99B6-9D85EC305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A41C-CA01-594F-B0B5-69CC901A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B25AB-29F2-684A-80B3-F2B58EF3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2ADB-9151-F143-B71B-B77B27E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B3C8-CB5A-1E45-AE9D-5FD97ED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1695-B172-7A44-90DD-7D93DF49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442EA-05FA-FA4A-83A8-5701D0D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561B-8FEA-384B-819E-5615FC71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FDDE-76FD-DA47-B85A-4049B91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A74A5-D0BF-0043-A85C-1D477AF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47CA-F82A-E647-B319-913D304B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2E37-C034-7449-862B-38B4A46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644C-9053-EB4E-95AF-E7A40DE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4B1E-D5DD-2846-AA71-8A2B7985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94D-70D3-BE4D-9BE1-52B2BF5D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5616-3D1F-4641-A251-70E3B94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F4C3-4FC9-9B41-808C-8DFDD7B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26F7-DAC7-454C-963E-6BD64B68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E5BE-0A18-DE48-8EF1-1A4B1D28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7DC21-F38B-3F44-B3D1-630E13EC0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ABBB-F97C-D445-A300-9E454FFE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1893-514A-2847-9643-E6FE9EF2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E9BA-BD01-F943-AA77-B0F015F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1106-84FA-934F-88D4-BAD18A71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F2B43-085F-0743-8287-450D06E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5F32-8C70-714D-9482-01179F1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6DA7-9794-A246-BACF-20F9E5BAA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FA39-6D21-8448-8799-B0B1755A2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A869-F7FB-1842-9534-72B33C84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FAB30-C7DB-C248-A54E-98A9BC41E9F7}"/>
              </a:ext>
            </a:extLst>
          </p:cNvPr>
          <p:cNvCxnSpPr>
            <a:cxnSpLocks/>
          </p:cNvCxnSpPr>
          <p:nvPr/>
        </p:nvCxnSpPr>
        <p:spPr>
          <a:xfrm>
            <a:off x="3592286" y="1012371"/>
            <a:ext cx="0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2CD7B-FDE2-D449-B816-82F6686AF26F}"/>
              </a:ext>
            </a:extLst>
          </p:cNvPr>
          <p:cNvCxnSpPr>
            <a:cxnSpLocks/>
          </p:cNvCxnSpPr>
          <p:nvPr/>
        </p:nvCxnSpPr>
        <p:spPr>
          <a:xfrm flipH="1">
            <a:off x="8457517" y="1012371"/>
            <a:ext cx="11569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A3993-D728-154D-901D-4D1979A4BCE2}"/>
              </a:ext>
            </a:extLst>
          </p:cNvPr>
          <p:cNvSpPr txBox="1"/>
          <p:nvPr/>
        </p:nvSpPr>
        <p:spPr>
          <a:xfrm>
            <a:off x="3064329" y="328708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EAF95-89D6-7242-9FBD-3E450953BC29}"/>
              </a:ext>
            </a:extLst>
          </p:cNvPr>
          <p:cNvSpPr txBox="1"/>
          <p:nvPr/>
        </p:nvSpPr>
        <p:spPr>
          <a:xfrm>
            <a:off x="7941126" y="32870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99A87-F643-8545-8CF7-9C4AF83A526A}"/>
              </a:ext>
            </a:extLst>
          </p:cNvPr>
          <p:cNvSpPr txBox="1"/>
          <p:nvPr/>
        </p:nvSpPr>
        <p:spPr>
          <a:xfrm>
            <a:off x="4136572" y="1012371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BCADA-188A-BE4F-BA2F-DEADDC735659}"/>
              </a:ext>
            </a:extLst>
          </p:cNvPr>
          <p:cNvCxnSpPr>
            <a:cxnSpLocks/>
          </p:cNvCxnSpPr>
          <p:nvPr/>
        </p:nvCxnSpPr>
        <p:spPr>
          <a:xfrm>
            <a:off x="3592286" y="1320148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38F33-18EB-3743-9F10-54A6B53793B4}"/>
              </a:ext>
            </a:extLst>
          </p:cNvPr>
          <p:cNvCxnSpPr>
            <a:cxnSpLocks/>
          </p:cNvCxnSpPr>
          <p:nvPr/>
        </p:nvCxnSpPr>
        <p:spPr>
          <a:xfrm flipH="1">
            <a:off x="2792187" y="146957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1BF347-F921-1049-BAF5-5D8B4A3F28F1}"/>
              </a:ext>
            </a:extLst>
          </p:cNvPr>
          <p:cNvGrpSpPr/>
          <p:nvPr/>
        </p:nvGrpSpPr>
        <p:grpSpPr>
          <a:xfrm>
            <a:off x="449037" y="759681"/>
            <a:ext cx="2200275" cy="1419779"/>
            <a:chOff x="1014413" y="1166259"/>
            <a:chExt cx="2200275" cy="141977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5E317C-7C54-5143-A7BB-6230AB04A6BE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B7189C8-89B9-F241-AF88-726B46DBD32F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http://</a:t>
              </a:r>
              <a:r>
                <a:rPr lang="en-US" sz="1600" dirty="0" err="1"/>
                <a:t>www.target.com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648396-293A-7F49-B0B7-B830EEF4EBDC}"/>
                </a:ext>
              </a:extLst>
            </p:cNvPr>
            <p:cNvSpPr txBox="1"/>
            <p:nvPr/>
          </p:nvSpPr>
          <p:spPr>
            <a:xfrm>
              <a:off x="1535906" y="1506816"/>
              <a:ext cx="115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265AAC1-E988-3249-99CE-42DF2F20C5EE}"/>
                </a:ext>
              </a:extLst>
            </p:cNvPr>
            <p:cNvSpPr/>
            <p:nvPr/>
          </p:nvSpPr>
          <p:spPr>
            <a:xfrm>
              <a:off x="1014413" y="1985963"/>
              <a:ext cx="1071562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Register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A7A9C6F-87EB-7744-BDED-92D255FB0585}"/>
                </a:ext>
              </a:extLst>
            </p:cNvPr>
            <p:cNvSpPr/>
            <p:nvPr/>
          </p:nvSpPr>
          <p:spPr>
            <a:xfrm>
              <a:off x="2162175" y="1980627"/>
              <a:ext cx="102393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Sign in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44769D-99A6-7941-8497-48E6BF30ACDD}"/>
              </a:ext>
            </a:extLst>
          </p:cNvPr>
          <p:cNvCxnSpPr>
            <a:cxnSpLocks/>
          </p:cNvCxnSpPr>
          <p:nvPr/>
        </p:nvCxnSpPr>
        <p:spPr>
          <a:xfrm>
            <a:off x="3592286" y="1951794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7DB4DD-112B-774A-BBEA-26B2509B9981}"/>
              </a:ext>
            </a:extLst>
          </p:cNvPr>
          <p:cNvCxnSpPr>
            <a:cxnSpLocks/>
          </p:cNvCxnSpPr>
          <p:nvPr/>
        </p:nvCxnSpPr>
        <p:spPr>
          <a:xfrm>
            <a:off x="3592286" y="2289932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4C289E-8694-384D-A2A8-DE26FCCF813C}"/>
              </a:ext>
            </a:extLst>
          </p:cNvPr>
          <p:cNvSpPr txBox="1"/>
          <p:nvPr/>
        </p:nvSpPr>
        <p:spPr>
          <a:xfrm>
            <a:off x="4117522" y="1623459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5D275-427D-5D4F-B1B0-AF3D3B1DFA50}"/>
              </a:ext>
            </a:extLst>
          </p:cNvPr>
          <p:cNvSpPr txBox="1"/>
          <p:nvPr/>
        </p:nvSpPr>
        <p:spPr>
          <a:xfrm>
            <a:off x="4117522" y="1982155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/register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338F0-501A-C442-BF48-6797616101B2}"/>
              </a:ext>
            </a:extLst>
          </p:cNvPr>
          <p:cNvCxnSpPr>
            <a:cxnSpLocks/>
          </p:cNvCxnSpPr>
          <p:nvPr/>
        </p:nvCxnSpPr>
        <p:spPr>
          <a:xfrm flipH="1">
            <a:off x="2792186" y="273640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A5F6D-1017-B74E-9AE7-B64D9FEFAC0E}"/>
              </a:ext>
            </a:extLst>
          </p:cNvPr>
          <p:cNvCxnSpPr>
            <a:cxnSpLocks/>
          </p:cNvCxnSpPr>
          <p:nvPr/>
        </p:nvCxnSpPr>
        <p:spPr>
          <a:xfrm flipH="1">
            <a:off x="2792185" y="293166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>
            <a:extLst>
              <a:ext uri="{FF2B5EF4-FFF2-40B4-BE49-F238E27FC236}">
                <a16:creationId xmlns:a16="http://schemas.microsoft.com/office/drawing/2014/main" id="{A0AFF46F-ADC2-7C42-B5AA-0BEF5C8F6417}"/>
              </a:ext>
            </a:extLst>
          </p:cNvPr>
          <p:cNvSpPr/>
          <p:nvPr/>
        </p:nvSpPr>
        <p:spPr>
          <a:xfrm>
            <a:off x="692606" y="2446438"/>
            <a:ext cx="1894112" cy="882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target pages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F1B5DB-37F9-2345-B9B7-3A316821F72B}"/>
              </a:ext>
            </a:extLst>
          </p:cNvPr>
          <p:cNvSpPr/>
          <p:nvPr/>
        </p:nvSpPr>
        <p:spPr>
          <a:xfrm>
            <a:off x="5557839" y="2502459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D50EE1-1065-054E-9342-06D5F06B3789}"/>
              </a:ext>
            </a:extLst>
          </p:cNvPr>
          <p:cNvSpPr/>
          <p:nvPr/>
        </p:nvSpPr>
        <p:spPr>
          <a:xfrm>
            <a:off x="5802770" y="2499846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FE3BAD-B5E4-834C-BCFA-D198F426866B}"/>
              </a:ext>
            </a:extLst>
          </p:cNvPr>
          <p:cNvSpPr/>
          <p:nvPr/>
        </p:nvSpPr>
        <p:spPr>
          <a:xfrm>
            <a:off x="6044973" y="2499840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AC34672-5F7C-B747-88D3-595FB97D1E48}"/>
              </a:ext>
            </a:extLst>
          </p:cNvPr>
          <p:cNvSpPr/>
          <p:nvPr/>
        </p:nvSpPr>
        <p:spPr>
          <a:xfrm>
            <a:off x="137776" y="675920"/>
            <a:ext cx="11444287" cy="2668165"/>
          </a:xfrm>
          <a:prstGeom prst="roundRect">
            <a:avLst/>
          </a:prstGeom>
          <a:solidFill>
            <a:srgbClr val="92D050">
              <a:alpha val="9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6834C-E325-FE4C-819F-E12801CEF9EF}"/>
              </a:ext>
            </a:extLst>
          </p:cNvPr>
          <p:cNvSpPr txBox="1"/>
          <p:nvPr/>
        </p:nvSpPr>
        <p:spPr>
          <a:xfrm>
            <a:off x="9595077" y="1623459"/>
            <a:ext cx="178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Crawling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E35EB3-BEBD-0444-85F7-F960C9C00C54}"/>
              </a:ext>
            </a:extLst>
          </p:cNvPr>
          <p:cNvCxnSpPr>
            <a:cxnSpLocks/>
          </p:cNvCxnSpPr>
          <p:nvPr/>
        </p:nvCxnSpPr>
        <p:spPr>
          <a:xfrm>
            <a:off x="3592286" y="3858569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670E6C-3BB2-204A-A331-EF9C8E568613}"/>
              </a:ext>
            </a:extLst>
          </p:cNvPr>
          <p:cNvSpPr txBox="1"/>
          <p:nvPr/>
        </p:nvSpPr>
        <p:spPr>
          <a:xfrm>
            <a:off x="4046084" y="3446570"/>
            <a:ext cx="414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=admin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C0F617-64C1-4F46-9BF0-ABDB1EF7AED9}"/>
              </a:ext>
            </a:extLst>
          </p:cNvPr>
          <p:cNvCxnSpPr>
            <a:cxnSpLocks/>
          </p:cNvCxnSpPr>
          <p:nvPr/>
        </p:nvCxnSpPr>
        <p:spPr>
          <a:xfrm flipH="1">
            <a:off x="2792184" y="4250867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CF25B8-FC50-7A42-BF17-3EE225B3C619}"/>
              </a:ext>
            </a:extLst>
          </p:cNvPr>
          <p:cNvGrpSpPr/>
          <p:nvPr/>
        </p:nvGrpSpPr>
        <p:grpSpPr>
          <a:xfrm>
            <a:off x="515029" y="3638826"/>
            <a:ext cx="2725511" cy="1419779"/>
            <a:chOff x="515029" y="3638826"/>
            <a:chExt cx="2725511" cy="141977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40069F-D75B-E341-85F1-56A6A65A928A}"/>
                </a:ext>
              </a:extLst>
            </p:cNvPr>
            <p:cNvGrpSpPr/>
            <p:nvPr/>
          </p:nvGrpSpPr>
          <p:grpSpPr>
            <a:xfrm>
              <a:off x="515029" y="3638826"/>
              <a:ext cx="2725511" cy="1419779"/>
              <a:chOff x="1014413" y="1166259"/>
              <a:chExt cx="2725511" cy="141977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D9C5625-E816-1747-B54B-0ABA12C24647}"/>
                  </a:ext>
                </a:extLst>
              </p:cNvPr>
              <p:cNvSpPr/>
              <p:nvPr/>
            </p:nvSpPr>
            <p:spPr>
              <a:xfrm>
                <a:off x="1014413" y="1166259"/>
                <a:ext cx="2200275" cy="141977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096F5F2-C10D-A346-9A19-F85D9B14C5AA}"/>
                  </a:ext>
                </a:extLst>
              </p:cNvPr>
              <p:cNvSpPr/>
              <p:nvPr/>
            </p:nvSpPr>
            <p:spPr>
              <a:xfrm>
                <a:off x="1014413" y="1166260"/>
                <a:ext cx="2200275" cy="3033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target.com</a:t>
                </a:r>
                <a:r>
                  <a:rPr lang="en-US" sz="1600" dirty="0"/>
                  <a:t>/</a:t>
                </a:r>
                <a:r>
                  <a:rPr lang="en-US" sz="1600" dirty="0" err="1"/>
                  <a:t>sign_in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468801-6906-FD49-9348-D470D41F1C25}"/>
                  </a:ext>
                </a:extLst>
              </p:cNvPr>
              <p:cNvSpPr txBox="1"/>
              <p:nvPr/>
            </p:nvSpPr>
            <p:spPr>
              <a:xfrm>
                <a:off x="1220566" y="1506816"/>
                <a:ext cx="2519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Invalid user / password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E3699CE-977C-5D4C-B9A5-0B289E64779E}"/>
                  </a:ext>
                </a:extLst>
              </p:cNvPr>
              <p:cNvSpPr/>
              <p:nvPr/>
            </p:nvSpPr>
            <p:spPr>
              <a:xfrm>
                <a:off x="1602582" y="2199396"/>
                <a:ext cx="1023936" cy="3571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Sign in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46003C8-8FAA-6345-BC40-5E1691B039AF}"/>
                </a:ext>
              </a:extLst>
            </p:cNvPr>
            <p:cNvSpPr/>
            <p:nvPr/>
          </p:nvSpPr>
          <p:spPr>
            <a:xfrm>
              <a:off x="664030" y="4257671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5C77A81-4517-754D-8988-8A1356F30F98}"/>
                </a:ext>
              </a:extLst>
            </p:cNvPr>
            <p:cNvSpPr/>
            <p:nvPr/>
          </p:nvSpPr>
          <p:spPr>
            <a:xfrm>
              <a:off x="664030" y="4455722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135BDF-319B-CB42-82B1-F7BB70828BC4}"/>
              </a:ext>
            </a:extLst>
          </p:cNvPr>
          <p:cNvCxnSpPr>
            <a:cxnSpLocks/>
          </p:cNvCxnSpPr>
          <p:nvPr/>
        </p:nvCxnSpPr>
        <p:spPr>
          <a:xfrm>
            <a:off x="3592286" y="5459330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51A8E1-BB6C-FF4B-A590-3D23BC6747C8}"/>
              </a:ext>
            </a:extLst>
          </p:cNvPr>
          <p:cNvSpPr txBox="1"/>
          <p:nvPr/>
        </p:nvSpPr>
        <p:spPr>
          <a:xfrm>
            <a:off x="4031794" y="4827243"/>
            <a:ext cx="427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</a:t>
            </a:r>
            <a:r>
              <a:rPr lang="en-US" sz="1600" dirty="0" err="1"/>
              <a:t>root&amp;pword</a:t>
            </a:r>
            <a:r>
              <a:rPr lang="en-US" sz="1600" dirty="0"/>
              <a:t>=“”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31B66-8864-EE4A-996F-137AA35E363A}"/>
              </a:ext>
            </a:extLst>
          </p:cNvPr>
          <p:cNvCxnSpPr>
            <a:cxnSpLocks/>
          </p:cNvCxnSpPr>
          <p:nvPr/>
        </p:nvCxnSpPr>
        <p:spPr>
          <a:xfrm flipH="1">
            <a:off x="2780618" y="584630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A17096-9E85-434C-8220-167C32C80719}"/>
              </a:ext>
            </a:extLst>
          </p:cNvPr>
          <p:cNvGrpSpPr/>
          <p:nvPr/>
        </p:nvGrpSpPr>
        <p:grpSpPr>
          <a:xfrm>
            <a:off x="504149" y="5452231"/>
            <a:ext cx="2200275" cy="1419779"/>
            <a:chOff x="1014413" y="1166259"/>
            <a:chExt cx="2200275" cy="1419779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E42F4F0-DB2B-CB45-8809-6E2065F6AA3F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166EF5B-A37E-0D45-A503-85CCE21B67F6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target.com</a:t>
              </a:r>
              <a:r>
                <a:rPr lang="en-US" sz="1600" dirty="0"/>
                <a:t>/admin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710D03-376C-6849-9C85-493BAADC25A6}"/>
                </a:ext>
              </a:extLst>
            </p:cNvPr>
            <p:cNvSpPr txBox="1"/>
            <p:nvPr/>
          </p:nvSpPr>
          <p:spPr>
            <a:xfrm>
              <a:off x="1220566" y="1506816"/>
              <a:ext cx="192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 Admin!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AE6191C-813A-6744-BCF1-FABF04DACC00}"/>
                </a:ext>
              </a:extLst>
            </p:cNvPr>
            <p:cNvSpPr/>
            <p:nvPr/>
          </p:nvSpPr>
          <p:spPr>
            <a:xfrm>
              <a:off x="1253047" y="1983155"/>
              <a:ext cx="161210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Nuclear codes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503E99-A5A7-A04C-A0A0-9B8170E55711}"/>
              </a:ext>
            </a:extLst>
          </p:cNvPr>
          <p:cNvSpPr/>
          <p:nvPr/>
        </p:nvSpPr>
        <p:spPr>
          <a:xfrm>
            <a:off x="3775304" y="-24330"/>
            <a:ext cx="11444287" cy="3625657"/>
          </a:xfrm>
          <a:prstGeom prst="roundRect">
            <a:avLst/>
          </a:prstGeom>
          <a:solidFill>
            <a:schemeClr val="accent2">
              <a:lumMod val="75000"/>
              <a:alpha val="8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BD8196-C6D7-3F48-8138-68C2873340DB}"/>
              </a:ext>
            </a:extLst>
          </p:cNvPr>
          <p:cNvSpPr txBox="1"/>
          <p:nvPr/>
        </p:nvSpPr>
        <p:spPr>
          <a:xfrm>
            <a:off x="9497448" y="4320144"/>
            <a:ext cx="188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0538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0167A07-2BDB-AB48-AD6F-6471507D9104}"/>
              </a:ext>
            </a:extLst>
          </p:cNvPr>
          <p:cNvGrpSpPr/>
          <p:nvPr/>
        </p:nvGrpSpPr>
        <p:grpSpPr>
          <a:xfrm>
            <a:off x="369703" y="496506"/>
            <a:ext cx="10835185" cy="2507817"/>
            <a:chOff x="396086" y="544406"/>
            <a:chExt cx="10835185" cy="25078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C56E71-0D3C-0F48-865B-7841C7827C62}"/>
                </a:ext>
              </a:extLst>
            </p:cNvPr>
            <p:cNvGrpSpPr/>
            <p:nvPr/>
          </p:nvGrpSpPr>
          <p:grpSpPr>
            <a:xfrm>
              <a:off x="396086" y="666653"/>
              <a:ext cx="2286000" cy="2368296"/>
              <a:chOff x="1391168" y="2430590"/>
              <a:chExt cx="2286000" cy="236829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C6E1E7A-926C-EC46-A158-60928B839D9B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107EF5E-4040-6842-BFB1-7B72E0C07905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rapezoid 18">
                  <a:extLst>
                    <a:ext uri="{FF2B5EF4-FFF2-40B4-BE49-F238E27FC236}">
                      <a16:creationId xmlns:a16="http://schemas.microsoft.com/office/drawing/2014/main" id="{71A7B91D-338C-CE49-8696-103F18915EFB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ardrop 19">
                  <a:extLst>
                    <a:ext uri="{FF2B5EF4-FFF2-40B4-BE49-F238E27FC236}">
                      <a16:creationId xmlns:a16="http://schemas.microsoft.com/office/drawing/2014/main" id="{513DDE5A-C3F9-B745-B2DE-5A665A3BC78E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1AC19-4284-FA4A-B9A5-8E919033D509}"/>
                  </a:ext>
                </a:extLst>
              </p:cNvPr>
              <p:cNvSpPr txBox="1"/>
              <p:nvPr/>
            </p:nvSpPr>
            <p:spPr>
              <a:xfrm>
                <a:off x="1904513" y="3804885"/>
                <a:ext cx="167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D79790-9411-B542-BDB3-51B2D87464FF}"/>
                  </a:ext>
                </a:extLst>
              </p:cNvPr>
              <p:cNvSpPr txBox="1"/>
              <p:nvPr/>
            </p:nvSpPr>
            <p:spPr>
              <a:xfrm>
                <a:off x="1943461" y="4066495"/>
                <a:ext cx="140742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Add a comment…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9D09087-4C7C-1644-ACAA-CBA6B0D70E26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E949263-C2F4-824F-A71C-035B4C7DEC7D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E2978-52E3-C44B-9EE3-47020A5D92A4}"/>
                </a:ext>
              </a:extLst>
            </p:cNvPr>
            <p:cNvGrpSpPr/>
            <p:nvPr/>
          </p:nvGrpSpPr>
          <p:grpSpPr>
            <a:xfrm>
              <a:off x="4822171" y="683927"/>
              <a:ext cx="2456715" cy="2368296"/>
              <a:chOff x="1391168" y="2430590"/>
              <a:chExt cx="2456715" cy="236829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624E9B6-EF96-1A48-9ADC-6AD5097820C2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BC5147E-CD72-A446-9BC9-AC4BCDF40434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rapezoid 33">
                  <a:extLst>
                    <a:ext uri="{FF2B5EF4-FFF2-40B4-BE49-F238E27FC236}">
                      <a16:creationId xmlns:a16="http://schemas.microsoft.com/office/drawing/2014/main" id="{C3461242-8EA9-E74B-8410-9A0D443DC087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2CF0525E-0348-6B45-BA86-09DF89E46BEE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3C1E4E-3896-9F42-882F-800090D421AE}"/>
                  </a:ext>
                </a:extLst>
              </p:cNvPr>
              <p:cNvSpPr txBox="1"/>
              <p:nvPr/>
            </p:nvSpPr>
            <p:spPr>
              <a:xfrm>
                <a:off x="1792219" y="3804884"/>
                <a:ext cx="20556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BDA519-3117-574A-B2FD-787C2C9D9192}"/>
                  </a:ext>
                </a:extLst>
              </p:cNvPr>
              <p:cNvSpPr txBox="1"/>
              <p:nvPr/>
            </p:nvSpPr>
            <p:spPr>
              <a:xfrm>
                <a:off x="1904513" y="4066495"/>
                <a:ext cx="152284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&lt;script&gt;alert(“XSS”)&lt;/script&gt;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5DBB963-E547-4444-A8FF-4FF01146E8E3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CF7ED2C-A42C-B240-A0FC-09344FB6390A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9846BD-B74A-BA4E-A594-AF042A63BE8F}"/>
                </a:ext>
              </a:extLst>
            </p:cNvPr>
            <p:cNvCxnSpPr>
              <a:cxnSpLocks/>
              <a:stCxn id="23" idx="3"/>
              <a:endCxn id="30" idx="1"/>
            </p:cNvCxnSpPr>
            <p:nvPr/>
          </p:nvCxnSpPr>
          <p:spPr>
            <a:xfrm flipV="1">
              <a:off x="2355801" y="2581442"/>
              <a:ext cx="2979715" cy="1350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57788C-772E-3D43-9689-65E913D962CC}"/>
                </a:ext>
              </a:extLst>
            </p:cNvPr>
            <p:cNvSpPr txBox="1"/>
            <p:nvPr/>
          </p:nvSpPr>
          <p:spPr>
            <a:xfrm>
              <a:off x="2880001" y="544406"/>
              <a:ext cx="2036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User input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4BB9CB-92F2-CB46-83AA-78BE1F5E0B0A}"/>
                </a:ext>
              </a:extLst>
            </p:cNvPr>
            <p:cNvSpPr txBox="1"/>
            <p:nvPr/>
          </p:nvSpPr>
          <p:spPr>
            <a:xfrm>
              <a:off x="2880001" y="1216492"/>
              <a:ext cx="177145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&lt;script&gt;</a:t>
              </a:r>
            </a:p>
            <a:p>
              <a:r>
                <a:rPr lang="en-US" sz="2000" dirty="0"/>
                <a:t>alert(“XSS”)</a:t>
              </a:r>
            </a:p>
            <a:p>
              <a:r>
                <a:rPr lang="en-US" sz="2000" dirty="0"/>
                <a:t>&lt;/script&gt;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BBB022-6160-5B41-A8E7-590D2C8D11C6}"/>
                </a:ext>
              </a:extLst>
            </p:cNvPr>
            <p:cNvGrpSpPr/>
            <p:nvPr/>
          </p:nvGrpSpPr>
          <p:grpSpPr>
            <a:xfrm>
              <a:off x="8926003" y="666653"/>
              <a:ext cx="2286000" cy="2368296"/>
              <a:chOff x="1391168" y="2430590"/>
              <a:chExt cx="2286000" cy="236829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0BE95E-3B42-0346-861B-044600354721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67DC9DFE-CCF8-2841-9DD6-B51247CC79D4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8A3EC681-6499-6B49-8700-20B1DF4C1714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0D5DF5E4-8034-A746-81B6-5F05C334E9EC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574A4E-05D6-8A4E-A59A-31720AB8F6F9}"/>
                  </a:ext>
                </a:extLst>
              </p:cNvPr>
              <p:cNvSpPr txBox="1"/>
              <p:nvPr/>
            </p:nvSpPr>
            <p:spPr>
              <a:xfrm>
                <a:off x="1904513" y="3804885"/>
                <a:ext cx="1640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D6A4D62-3065-3244-9A0F-5DB2B71C3794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E4A5140-D226-2543-8F00-12304FE848A9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50779F-E492-234B-88E0-2078F8B78CB2}"/>
                </a:ext>
              </a:extLst>
            </p:cNvPr>
            <p:cNvSpPr txBox="1"/>
            <p:nvPr/>
          </p:nvSpPr>
          <p:spPr>
            <a:xfrm>
              <a:off x="8926003" y="2302558"/>
              <a:ext cx="2305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Invalid user input! Please try again</a:t>
              </a: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CFA78492-5030-FF47-99ED-D9F648566FAE}"/>
                </a:ext>
              </a:extLst>
            </p:cNvPr>
            <p:cNvSpPr/>
            <p:nvPr/>
          </p:nvSpPr>
          <p:spPr>
            <a:xfrm>
              <a:off x="7108171" y="1808108"/>
              <a:ext cx="1817832" cy="291915"/>
            </a:xfrm>
            <a:prstGeom prst="rightArrow">
              <a:avLst/>
            </a:prstGeom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649E60-C24F-E54E-8613-D899820F2C95}"/>
              </a:ext>
            </a:extLst>
          </p:cNvPr>
          <p:cNvGrpSpPr/>
          <p:nvPr/>
        </p:nvGrpSpPr>
        <p:grpSpPr>
          <a:xfrm>
            <a:off x="1139801" y="-295175"/>
            <a:ext cx="798570" cy="753224"/>
            <a:chOff x="3415553" y="3805518"/>
            <a:chExt cx="1406618" cy="11967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58C845D-16C1-AB40-90E7-EC716C4E0270}"/>
                </a:ext>
              </a:extLst>
            </p:cNvPr>
            <p:cNvSpPr/>
            <p:nvPr/>
          </p:nvSpPr>
          <p:spPr>
            <a:xfrm>
              <a:off x="3415553" y="3805518"/>
              <a:ext cx="1406618" cy="1196788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D8F0598-43AE-FA4E-8539-38C63413F254}"/>
                </a:ext>
              </a:extLst>
            </p:cNvPr>
            <p:cNvSpPr/>
            <p:nvPr/>
          </p:nvSpPr>
          <p:spPr>
            <a:xfrm>
              <a:off x="3536576" y="3896099"/>
              <a:ext cx="1178019" cy="1021592"/>
            </a:xfrm>
            <a:prstGeom prst="ellipse">
              <a:avLst/>
            </a:prstGeom>
            <a:solidFill>
              <a:srgbClr val="FF0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E78CA3-DFE4-C548-B6EC-87A978FD630E}"/>
              </a:ext>
            </a:extLst>
          </p:cNvPr>
          <p:cNvGrpSpPr/>
          <p:nvPr/>
        </p:nvGrpSpPr>
        <p:grpSpPr>
          <a:xfrm>
            <a:off x="9616953" y="-295175"/>
            <a:ext cx="879252" cy="788343"/>
            <a:chOff x="3316230" y="4066044"/>
            <a:chExt cx="879252" cy="78834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0ACD43-EB44-0C40-9C59-C03E3C5EFC99}"/>
                </a:ext>
              </a:extLst>
            </p:cNvPr>
            <p:cNvSpPr/>
            <p:nvPr/>
          </p:nvSpPr>
          <p:spPr>
            <a:xfrm>
              <a:off x="3316230" y="4066044"/>
              <a:ext cx="879252" cy="788343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F84293-1729-8847-903E-E79427D80A1A}"/>
                </a:ext>
              </a:extLst>
            </p:cNvPr>
            <p:cNvSpPr/>
            <p:nvPr/>
          </p:nvSpPr>
          <p:spPr>
            <a:xfrm>
              <a:off x="3482788" y="4226748"/>
              <a:ext cx="537387" cy="4528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F88A69-F872-5A42-9048-6D825EE5371F}"/>
              </a:ext>
            </a:extLst>
          </p:cNvPr>
          <p:cNvCxnSpPr>
            <a:stCxn id="60" idx="6"/>
            <a:endCxn id="64" idx="2"/>
          </p:cNvCxnSpPr>
          <p:nvPr/>
        </p:nvCxnSpPr>
        <p:spPr>
          <a:xfrm>
            <a:off x="1938371" y="81437"/>
            <a:ext cx="7678582" cy="17560"/>
          </a:xfrm>
          <a:prstGeom prst="straightConnector1">
            <a:avLst/>
          </a:prstGeom>
          <a:ln w="63500">
            <a:solidFill>
              <a:srgbClr val="C42C1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D31191-B4C8-1A43-BFCC-084076031832}"/>
              </a:ext>
            </a:extLst>
          </p:cNvPr>
          <p:cNvSpPr txBox="1"/>
          <p:nvPr/>
        </p:nvSpPr>
        <p:spPr>
          <a:xfrm>
            <a:off x="2887178" y="-492022"/>
            <a:ext cx="878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user to application interactions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26D0017-E44E-534A-BA21-3558BB7C9094}"/>
              </a:ext>
            </a:extLst>
          </p:cNvPr>
          <p:cNvGrpSpPr/>
          <p:nvPr/>
        </p:nvGrpSpPr>
        <p:grpSpPr>
          <a:xfrm>
            <a:off x="369703" y="2987049"/>
            <a:ext cx="10815917" cy="4136185"/>
            <a:chOff x="306950" y="2059573"/>
            <a:chExt cx="10815917" cy="413618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B255783-43B6-5541-88E6-A8F0A5324AB1}"/>
                </a:ext>
              </a:extLst>
            </p:cNvPr>
            <p:cNvGrpSpPr/>
            <p:nvPr/>
          </p:nvGrpSpPr>
          <p:grpSpPr>
            <a:xfrm>
              <a:off x="306950" y="3366391"/>
              <a:ext cx="10815917" cy="2829367"/>
              <a:chOff x="396086" y="222856"/>
              <a:chExt cx="10815917" cy="28293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C3C50B0-71E8-C14D-85ED-D3ECCE45969E}"/>
                  </a:ext>
                </a:extLst>
              </p:cNvPr>
              <p:cNvGrpSpPr/>
              <p:nvPr/>
            </p:nvGrpSpPr>
            <p:grpSpPr>
              <a:xfrm>
                <a:off x="396086" y="666653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0B92C133-0B68-734D-8921-11EC22C39515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6338CECA-9AFF-A24F-B17D-61755B92FD5E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Trapezoid 195">
                    <a:extLst>
                      <a:ext uri="{FF2B5EF4-FFF2-40B4-BE49-F238E27FC236}">
                        <a16:creationId xmlns:a16="http://schemas.microsoft.com/office/drawing/2014/main" id="{EE5B237D-0126-B842-AEAB-7453AE8B8F34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ardrop 196">
                    <a:extLst>
                      <a:ext uri="{FF2B5EF4-FFF2-40B4-BE49-F238E27FC236}">
                        <a16:creationId xmlns:a16="http://schemas.microsoft.com/office/drawing/2014/main" id="{70C0ABD1-27CA-854C-BA4A-738EEF65177B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6D2909E-E2BD-D94E-8614-0BB82504D93B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EE60D38-F351-B84B-9574-BED85401F307}"/>
                    </a:ext>
                  </a:extLst>
                </p:cNvPr>
                <p:cNvSpPr txBox="1"/>
                <p:nvPr/>
              </p:nvSpPr>
              <p:spPr>
                <a:xfrm>
                  <a:off x="2006211" y="4066495"/>
                  <a:ext cx="1055915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Add a comment…</a:t>
                  </a:r>
                </a:p>
              </p:txBody>
            </p:sp>
            <p:sp>
              <p:nvSpPr>
                <p:cNvPr id="193" name="Rounded Rectangle 192">
                  <a:extLst>
                    <a:ext uri="{FF2B5EF4-FFF2-40B4-BE49-F238E27FC236}">
                      <a16:creationId xmlns:a16="http://schemas.microsoft.com/office/drawing/2014/main" id="{02FA820C-7E2B-0346-A2DA-D2BACF62418C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ounded Rectangle 193">
                  <a:extLst>
                    <a:ext uri="{FF2B5EF4-FFF2-40B4-BE49-F238E27FC236}">
                      <a16:creationId xmlns:a16="http://schemas.microsoft.com/office/drawing/2014/main" id="{0CC9D2BE-C3A6-A34D-BDA8-D4C55D547589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0B18984-AF58-424B-B615-59052E385EB9}"/>
                  </a:ext>
                </a:extLst>
              </p:cNvPr>
              <p:cNvGrpSpPr/>
              <p:nvPr/>
            </p:nvGrpSpPr>
            <p:grpSpPr>
              <a:xfrm>
                <a:off x="4822171" y="683927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D0C77D57-57A7-EB4A-82A7-E9B899D6B197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87" name="Rounded Rectangle 186">
                    <a:extLst>
                      <a:ext uri="{FF2B5EF4-FFF2-40B4-BE49-F238E27FC236}">
                        <a16:creationId xmlns:a16="http://schemas.microsoft.com/office/drawing/2014/main" id="{01164BF5-0816-914A-A65E-C75143F92FFA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Trapezoid 187">
                    <a:extLst>
                      <a:ext uri="{FF2B5EF4-FFF2-40B4-BE49-F238E27FC236}">
                        <a16:creationId xmlns:a16="http://schemas.microsoft.com/office/drawing/2014/main" id="{B83AD14F-AFE6-4C4F-84C5-ACB81C3C302E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Teardrop 188">
                    <a:extLst>
                      <a:ext uri="{FF2B5EF4-FFF2-40B4-BE49-F238E27FC236}">
                        <a16:creationId xmlns:a16="http://schemas.microsoft.com/office/drawing/2014/main" id="{151A5131-BF0A-3942-9B78-5B6D2E0CAFDA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4FAD60A-4A1A-EF47-AF69-0829875024FC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B8D5107-73A6-9A4B-B9F1-EB61CCE8E3E6}"/>
                    </a:ext>
                  </a:extLst>
                </p:cNvPr>
                <p:cNvSpPr txBox="1"/>
                <p:nvPr/>
              </p:nvSpPr>
              <p:spPr>
                <a:xfrm>
                  <a:off x="2006211" y="4066495"/>
                  <a:ext cx="1055915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&lt;</a:t>
                  </a:r>
                  <a:r>
                    <a:rPr lang="en-US" sz="1000" dirty="0" err="1"/>
                    <a:t>ScRiPt</a:t>
                  </a:r>
                  <a:r>
                    <a:rPr lang="en-US" sz="1000" dirty="0"/>
                    <a:t>&gt;alert(“XSS”)&lt;/</a:t>
                  </a:r>
                  <a:r>
                    <a:rPr lang="en-US" sz="1000" dirty="0" err="1"/>
                    <a:t>ScRiPt</a:t>
                  </a:r>
                  <a:r>
                    <a:rPr lang="en-US" sz="1000" dirty="0"/>
                    <a:t>&gt;</a:t>
                  </a:r>
                </a:p>
              </p:txBody>
            </p: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8595912C-4EA9-3A42-8F0C-200198D4D2BD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48E9F535-0B43-E849-A2C8-4409042F39F9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D5627A1-5897-1A45-AF51-C049F2F8C91A}"/>
                  </a:ext>
                </a:extLst>
              </p:cNvPr>
              <p:cNvCxnSpPr>
                <a:stCxn id="187" idx="3"/>
                <a:endCxn id="194" idx="1"/>
              </p:cNvCxnSpPr>
              <p:nvPr/>
            </p:nvCxnSpPr>
            <p:spPr>
              <a:xfrm>
                <a:off x="2067044" y="2502613"/>
                <a:ext cx="3370170" cy="1727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9004DC-4459-444D-822C-FB2688E12D55}"/>
                  </a:ext>
                </a:extLst>
              </p:cNvPr>
              <p:cNvSpPr txBox="1"/>
              <p:nvPr/>
            </p:nvSpPr>
            <p:spPr>
              <a:xfrm>
                <a:off x="2790179" y="222856"/>
                <a:ext cx="209368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Tool input</a:t>
                </a:r>
              </a:p>
              <a:p>
                <a:r>
                  <a:rPr lang="en-US" sz="2000" dirty="0"/>
                  <a:t>(Fuzzed malicious input)</a:t>
                </a:r>
                <a:endParaRPr lang="en-US" sz="24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508FFC0-BA12-874D-B76B-685A1802CB66}"/>
                  </a:ext>
                </a:extLst>
              </p:cNvPr>
              <p:cNvSpPr txBox="1"/>
              <p:nvPr/>
            </p:nvSpPr>
            <p:spPr>
              <a:xfrm>
                <a:off x="2962279" y="1395559"/>
                <a:ext cx="177145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&lt;</a:t>
                </a:r>
                <a:r>
                  <a:rPr lang="en-US" sz="2000" dirty="0" err="1"/>
                  <a:t>ScRiPt</a:t>
                </a:r>
                <a:r>
                  <a:rPr lang="en-US" sz="2000" dirty="0"/>
                  <a:t>&gt;</a:t>
                </a:r>
              </a:p>
              <a:p>
                <a:r>
                  <a:rPr lang="en-US" sz="2000" dirty="0"/>
                  <a:t>alert(“XSS”)</a:t>
                </a:r>
              </a:p>
              <a:p>
                <a:r>
                  <a:rPr lang="en-US" sz="2000" dirty="0"/>
                  <a:t>&lt;/</a:t>
                </a:r>
                <a:r>
                  <a:rPr lang="en-US" sz="2000" dirty="0" err="1"/>
                  <a:t>ScRiPt</a:t>
                </a:r>
                <a:r>
                  <a:rPr lang="en-US" sz="2000" dirty="0"/>
                  <a:t>&gt;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5B5F091E-4A8D-6249-BB03-86D686E743E4}"/>
                  </a:ext>
                </a:extLst>
              </p:cNvPr>
              <p:cNvGrpSpPr/>
              <p:nvPr/>
            </p:nvGrpSpPr>
            <p:grpSpPr>
              <a:xfrm>
                <a:off x="8926003" y="666653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1F1717-444A-B644-B565-1AA8DE304203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79" name="Rounded Rectangle 178">
                    <a:extLst>
                      <a:ext uri="{FF2B5EF4-FFF2-40B4-BE49-F238E27FC236}">
                        <a16:creationId xmlns:a16="http://schemas.microsoft.com/office/drawing/2014/main" id="{FF69E189-32AD-5444-BD0D-2E0157C0FF4C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Trapezoid 179">
                    <a:extLst>
                      <a:ext uri="{FF2B5EF4-FFF2-40B4-BE49-F238E27FC236}">
                        <a16:creationId xmlns:a16="http://schemas.microsoft.com/office/drawing/2014/main" id="{0468EDE4-2BC0-0647-92E8-87DB0C1FC5CA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Teardrop 180">
                    <a:extLst>
                      <a:ext uri="{FF2B5EF4-FFF2-40B4-BE49-F238E27FC236}">
                        <a16:creationId xmlns:a16="http://schemas.microsoft.com/office/drawing/2014/main" id="{20E2EBB3-9FEA-D64C-BE98-C5B9E36169CB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BC29A23-8D56-4548-A471-1B50C87333EA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77" name="Rounded Rectangle 176">
                  <a:extLst>
                    <a:ext uri="{FF2B5EF4-FFF2-40B4-BE49-F238E27FC236}">
                      <a16:creationId xmlns:a16="http://schemas.microsoft.com/office/drawing/2014/main" id="{8C0FA81D-5988-F84E-8FCD-A69DFF462F9E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03799208-EBEA-6A4D-844C-D4D189171737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sp>
            <p:nvSpPr>
              <p:cNvPr id="174" name="Right Arrow 173">
                <a:extLst>
                  <a:ext uri="{FF2B5EF4-FFF2-40B4-BE49-F238E27FC236}">
                    <a16:creationId xmlns:a16="http://schemas.microsoft.com/office/drawing/2014/main" id="{6BA46A8B-4AC9-7C4A-949E-23DBFFF52A63}"/>
                  </a:ext>
                </a:extLst>
              </p:cNvPr>
              <p:cNvSpPr/>
              <p:nvPr/>
            </p:nvSpPr>
            <p:spPr>
              <a:xfrm>
                <a:off x="7108171" y="1808108"/>
                <a:ext cx="1817832" cy="291915"/>
              </a:xfrm>
              <a:prstGeom prst="rightArrow">
                <a:avLst/>
              </a:prstGeom>
              <a:ln w="508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8916003-6968-3940-97A2-A46F92E6399A}"/>
                </a:ext>
              </a:extLst>
            </p:cNvPr>
            <p:cNvSpPr txBox="1"/>
            <p:nvPr/>
          </p:nvSpPr>
          <p:spPr>
            <a:xfrm>
              <a:off x="9439485" y="5502476"/>
              <a:ext cx="105591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 a comment…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3E98A9B3-F499-4046-AF9D-84A6BBF736B9}"/>
                </a:ext>
              </a:extLst>
            </p:cNvPr>
            <p:cNvSpPr/>
            <p:nvPr/>
          </p:nvSpPr>
          <p:spPr>
            <a:xfrm>
              <a:off x="9087719" y="4546513"/>
              <a:ext cx="1784296" cy="104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XSS</a:t>
              </a:r>
              <a:endParaRPr lang="en-US" b="1" dirty="0"/>
            </a:p>
          </p:txBody>
        </p:sp>
        <p:cxnSp>
          <p:nvCxnSpPr>
            <p:cNvPr id="201" name="Elbow Connector 200">
              <a:extLst>
                <a:ext uri="{FF2B5EF4-FFF2-40B4-BE49-F238E27FC236}">
                  <a16:creationId xmlns:a16="http://schemas.microsoft.com/office/drawing/2014/main" id="{322296AC-305E-E648-8863-FA26722B33FA}"/>
                </a:ext>
              </a:extLst>
            </p:cNvPr>
            <p:cNvCxnSpPr>
              <a:cxnSpLocks/>
              <a:stCxn id="53" idx="2"/>
              <a:endCxn id="193" idx="0"/>
            </p:cNvCxnSpPr>
            <p:nvPr/>
          </p:nvCxnSpPr>
          <p:spPr>
            <a:xfrm rot="5400000">
              <a:off x="4839602" y="-1330078"/>
              <a:ext cx="1750615" cy="8529917"/>
            </a:xfrm>
            <a:prstGeom prst="bentConnector3">
              <a:avLst/>
            </a:prstGeom>
            <a:ln w="889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18E1372-681B-2847-810C-2BE6F89C64DD}"/>
              </a:ext>
            </a:extLst>
          </p:cNvPr>
          <p:cNvSpPr txBox="1"/>
          <p:nvPr/>
        </p:nvSpPr>
        <p:spPr>
          <a:xfrm>
            <a:off x="2935896" y="3302055"/>
            <a:ext cx="682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Automated Action Replay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700BFAE-0256-E941-B2A4-F614CE666339}"/>
              </a:ext>
            </a:extLst>
          </p:cNvPr>
          <p:cNvSpPr/>
          <p:nvPr/>
        </p:nvSpPr>
        <p:spPr>
          <a:xfrm>
            <a:off x="10190082" y="6171034"/>
            <a:ext cx="606255" cy="2589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0" name="&quot;No&quot; Symbol 209">
            <a:extLst>
              <a:ext uri="{FF2B5EF4-FFF2-40B4-BE49-F238E27FC236}">
                <a16:creationId xmlns:a16="http://schemas.microsoft.com/office/drawing/2014/main" id="{D7F45CF3-257C-3745-803E-76557A37C633}"/>
              </a:ext>
            </a:extLst>
          </p:cNvPr>
          <p:cNvSpPr/>
          <p:nvPr/>
        </p:nvSpPr>
        <p:spPr>
          <a:xfrm>
            <a:off x="10796338" y="2547045"/>
            <a:ext cx="653706" cy="61132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AE52CF4-68D4-424E-BFB1-37DB14A1040C}"/>
              </a:ext>
            </a:extLst>
          </p:cNvPr>
          <p:cNvGrpSpPr/>
          <p:nvPr/>
        </p:nvGrpSpPr>
        <p:grpSpPr>
          <a:xfrm>
            <a:off x="10903441" y="6445301"/>
            <a:ext cx="766185" cy="933509"/>
            <a:chOff x="11532269" y="2547046"/>
            <a:chExt cx="1814493" cy="2867146"/>
          </a:xfrm>
        </p:grpSpPr>
        <p:sp>
          <p:nvSpPr>
            <p:cNvPr id="211" name="Diagonal Stripe 210">
              <a:extLst>
                <a:ext uri="{FF2B5EF4-FFF2-40B4-BE49-F238E27FC236}">
                  <a16:creationId xmlns:a16="http://schemas.microsoft.com/office/drawing/2014/main" id="{87A30969-FD43-D740-A42A-3BBD8968A376}"/>
                </a:ext>
              </a:extLst>
            </p:cNvPr>
            <p:cNvSpPr/>
            <p:nvPr/>
          </p:nvSpPr>
          <p:spPr>
            <a:xfrm>
              <a:off x="12225230" y="2547046"/>
              <a:ext cx="1121532" cy="2867146"/>
            </a:xfrm>
            <a:prstGeom prst="diagStripe">
              <a:avLst>
                <a:gd name="adj" fmla="val 7573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Diagonal Stripe 211">
              <a:extLst>
                <a:ext uri="{FF2B5EF4-FFF2-40B4-BE49-F238E27FC236}">
                  <a16:creationId xmlns:a16="http://schemas.microsoft.com/office/drawing/2014/main" id="{FA1A28D5-5F10-2448-B26F-EC82ACDE4D6B}"/>
                </a:ext>
              </a:extLst>
            </p:cNvPr>
            <p:cNvSpPr/>
            <p:nvPr/>
          </p:nvSpPr>
          <p:spPr>
            <a:xfrm flipH="1">
              <a:off x="11532269" y="4061578"/>
              <a:ext cx="713891" cy="1346685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72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256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11</cp:revision>
  <dcterms:created xsi:type="dcterms:W3CDTF">2018-01-20T22:24:45Z</dcterms:created>
  <dcterms:modified xsi:type="dcterms:W3CDTF">2018-01-22T23:59:28Z</dcterms:modified>
</cp:coreProperties>
</file>