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73EE-DE00-B845-BEF4-E2425B7AF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06DE1-F5B7-074A-84CF-3476D5452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22C9-2929-8F43-A929-ADBEAA2B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5814-D478-2E49-A674-60C94CF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99F3-AAE9-8241-BBC1-6D7D4370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58B6-A1F4-004F-924E-652B238C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4D268-A158-B64D-957B-97CA0179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2DAA-CC3C-D046-A79C-0CA34EA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AB5E-AACE-1646-BF94-C7CF2081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3974-9908-AE41-9F38-7A39D057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D1496-4362-1F44-B610-0361AB95C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C6B5-6DD7-8641-ABDD-66DC1FD4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1DA4-7B67-7E43-9FBD-BCD9A526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B91F-E001-BC45-ABE1-692CDAE9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E90E-DCFD-C744-9B7C-48D6D1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8D7B-2EC1-B640-B468-3ECA2223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E167-9888-4D45-BFB7-EBC89E5D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2908-00EB-5A47-BC5C-C0B48C84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3345-B0AF-2D43-9F54-8581E285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A000-0A58-6946-AAD5-8E363689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9265-6D9D-534A-A1DE-473DC79E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A64C-E396-9F44-BFBB-0406BA0D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4867-5C8F-3A4B-B074-2FED053E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F76D-0222-1A4A-83FB-631AFA6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FF2D-2A40-7F49-8950-6E5251A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4CB7-DBCE-A645-B9C7-1D86273A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14C1-0648-DE44-A45E-B69C992C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E662-2C95-4A49-912C-557736EA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76F5-2317-D84C-B78A-DA04A374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21D2-88E3-AD48-8B4A-E2E7D8C2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F1BB-8BA3-C34E-9C63-D30CF8F5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EACC-5B3F-BE49-A0ED-19DF87B5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CC7F-266D-D044-AB35-912EC6D3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B8C7-FE85-094D-9CF5-CD688D32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2FEC0-9AD5-7645-B6DC-076E2F118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AEC2-DA9A-B641-8CD9-E84F1FB2C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4A46-ACDC-AE4A-8136-B53E0FDE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89F00-874A-0542-B2AA-F5E39234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3B09-ABF7-DD40-AD91-0CCEFBA3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7F87-FE82-984B-BF9E-6EEED6C5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4F4A7-D293-D544-B205-1F3F7D6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252BD-41D4-7941-8BF6-3D79CF95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B6C-4E54-7C40-847E-A2C0F3C7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EFB4B-62C8-FA43-8CAD-4DA7340B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0205B-DA17-A841-B0EA-BE8514FD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8C185-DF19-7747-9088-1E106D92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CB04-0349-5E40-9DD1-E2CED2A3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F53F-D5EA-A646-81D6-FABC5D99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46A4-D0C9-1F4F-A2C1-A2C46803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63A3-A7A8-2B45-8284-2F58393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9670-A01D-4342-A335-EC884A50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FFB1-B04A-564B-833F-0C5C3752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CF1D-C426-5D48-BDCA-14C49CD2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1392E-0DC0-0F49-A532-24A931EB4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DE853-4606-1342-B743-0C118EEB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D721-D75A-EB47-B8A4-413AF0A0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37C6-0990-2049-BC8D-AAD83A4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B13D-86CA-F743-9ADF-1D341350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6982-3216-B548-81A8-E44C323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0B72-29D4-0845-AC60-F6CFCFC3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4453-7180-4843-9390-71B8AF6E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5C8B-70A9-6B41-AB12-DBA250B2D2C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5F28-989B-1D42-AEFA-178FF5CA2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B05A-EB5B-3644-9A2E-B506C607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1EC7-4A32-0A40-A245-A0F90F75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B354725-4A4D-CC46-9006-C3032A93DE05}"/>
              </a:ext>
            </a:extLst>
          </p:cNvPr>
          <p:cNvGrpSpPr/>
          <p:nvPr/>
        </p:nvGrpSpPr>
        <p:grpSpPr>
          <a:xfrm>
            <a:off x="1085850" y="256643"/>
            <a:ext cx="10518215" cy="5757692"/>
            <a:chOff x="1085850" y="256643"/>
            <a:chExt cx="10518215" cy="575769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5C76F9F-E113-7040-B439-7C4D0C132DA2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82" y="5664528"/>
              <a:ext cx="960273" cy="0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50B3ED7-28D9-3E4D-9A3B-E6A2F9DF6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837" y="4808577"/>
              <a:ext cx="542718" cy="1915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327ACF4-8902-2948-85D1-210823BF7E17}"/>
                </a:ext>
              </a:extLst>
            </p:cNvPr>
            <p:cNvCxnSpPr>
              <a:cxnSpLocks/>
              <a:stCxn id="15" idx="0"/>
              <a:endCxn id="16" idx="2"/>
            </p:cNvCxnSpPr>
            <p:nvPr/>
          </p:nvCxnSpPr>
          <p:spPr>
            <a:xfrm flipV="1">
              <a:off x="6894555" y="767111"/>
              <a:ext cx="0" cy="1895521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402DAD-7FDC-D148-A3A1-A5439444C3EB}"/>
                </a:ext>
              </a:extLst>
            </p:cNvPr>
            <p:cNvSpPr/>
            <p:nvPr/>
          </p:nvSpPr>
          <p:spPr>
            <a:xfrm>
              <a:off x="1534550" y="256643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devtools</a:t>
              </a:r>
              <a:endParaRPr lang="en-US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0F89B-FF7E-8E41-96DD-03EB3C1DB8B8}"/>
                </a:ext>
              </a:extLst>
            </p:cNvPr>
            <p:cNvSpPr/>
            <p:nvPr/>
          </p:nvSpPr>
          <p:spPr>
            <a:xfrm>
              <a:off x="1544091" y="2532610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background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CCC785-3185-DD44-A853-42A489F4EB9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553122" y="731205"/>
              <a:ext cx="9541" cy="1801405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129CEF-F5DC-934B-B504-BE155047DC3B}"/>
                </a:ext>
              </a:extLst>
            </p:cNvPr>
            <p:cNvSpPr/>
            <p:nvPr/>
          </p:nvSpPr>
          <p:spPr>
            <a:xfrm>
              <a:off x="1544091" y="5427248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action_replay</a:t>
              </a:r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4A5885-D44D-8F4A-97CC-13D1FC076F61}"/>
                </a:ext>
              </a:extLst>
            </p:cNvPr>
            <p:cNvSpPr/>
            <p:nvPr/>
          </p:nvSpPr>
          <p:spPr>
            <a:xfrm>
              <a:off x="1534550" y="4571296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passive_mode</a:t>
              </a:r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44D6DC-F581-044B-872F-D3C48A3E7F55}"/>
                </a:ext>
              </a:extLst>
            </p:cNvPr>
            <p:cNvSpPr/>
            <p:nvPr/>
          </p:nvSpPr>
          <p:spPr>
            <a:xfrm>
              <a:off x="5875983" y="2662632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popup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04498B-C3DA-7E41-BE06-1D50DF7887F1}"/>
                </a:ext>
              </a:extLst>
            </p:cNvPr>
            <p:cNvSpPr/>
            <p:nvPr/>
          </p:nvSpPr>
          <p:spPr>
            <a:xfrm>
              <a:off x="5875983" y="292549"/>
              <a:ext cx="2037144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request_logger</a:t>
              </a:r>
              <a:endParaRPr lang="en-US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76BE02-0BA3-3445-835F-DA24715190B7}"/>
                </a:ext>
              </a:extLst>
            </p:cNvPr>
            <p:cNvSpPr/>
            <p:nvPr/>
          </p:nvSpPr>
          <p:spPr>
            <a:xfrm>
              <a:off x="1544091" y="1231709"/>
              <a:ext cx="2067425" cy="699613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devToolsParams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63052F-FD8C-5449-BEC5-41F130A3B2E9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flipH="1">
              <a:off x="2557893" y="3007172"/>
              <a:ext cx="4770" cy="673816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79243E-9317-C347-8FAB-66F9EF6569B1}"/>
                </a:ext>
              </a:extLst>
            </p:cNvPr>
            <p:cNvSpPr/>
            <p:nvPr/>
          </p:nvSpPr>
          <p:spPr>
            <a:xfrm>
              <a:off x="1544092" y="3680988"/>
              <a:ext cx="2027602" cy="699613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devToolsParams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7E6B26B-8559-1B43-A4F8-6CA6F516D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4808577"/>
              <a:ext cx="448699" cy="0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156B7B9-E017-D349-80B2-CBE68F848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647146"/>
              <a:ext cx="458241" cy="0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9E623D4-AB3A-0740-B165-644FA17EC7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4005239"/>
              <a:ext cx="0" cy="1641907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71E57F-AAFB-8B43-8225-26B3D2CD7196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1085850" y="4030795"/>
              <a:ext cx="458242" cy="0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804A81B-94E4-4643-8F1B-EEA96D061C1F}"/>
                </a:ext>
              </a:extLst>
            </p:cNvPr>
            <p:cNvSpPr/>
            <p:nvPr/>
          </p:nvSpPr>
          <p:spPr>
            <a:xfrm>
              <a:off x="5948570" y="1188314"/>
              <a:ext cx="1852405" cy="699613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reflectedXSS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BB26EC6-9862-3940-9E15-4E624CBBEA89}"/>
                </a:ext>
              </a:extLst>
            </p:cNvPr>
            <p:cNvSpPr/>
            <p:nvPr/>
          </p:nvSpPr>
          <p:spPr>
            <a:xfrm>
              <a:off x="4414419" y="5314722"/>
              <a:ext cx="1937418" cy="699613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potentialXSS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DF747A5-F986-6543-BD18-C4454714F92E}"/>
                </a:ext>
              </a:extLst>
            </p:cNvPr>
            <p:cNvSpPr/>
            <p:nvPr/>
          </p:nvSpPr>
          <p:spPr>
            <a:xfrm>
              <a:off x="4033812" y="4476385"/>
              <a:ext cx="2552726" cy="699613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weakHeaderRequest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A4DD98C-733E-7743-90BF-EED3B6F018FE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3571694" y="4826191"/>
              <a:ext cx="462118" cy="1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590B3BD-F4D8-064D-954E-E12328168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516" y="5664528"/>
              <a:ext cx="802903" cy="0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B459BB9-A156-B443-9E17-066B927D823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894555" y="3137194"/>
              <a:ext cx="0" cy="2527334"/>
            </a:xfrm>
            <a:prstGeom prst="straightConnector1">
              <a:avLst/>
            </a:prstGeom>
            <a:ln w="53975" cap="sq" cmpd="sng">
              <a:solidFill>
                <a:schemeClr val="accent1">
                  <a:alpha val="84000"/>
                </a:schemeClr>
              </a:solidFill>
              <a:prstDash val="sysDash"/>
              <a:bevel/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DB9A83-53AF-B14E-97B9-370E4D96A5D9}"/>
                </a:ext>
              </a:extLst>
            </p:cNvPr>
            <p:cNvSpPr/>
            <p:nvPr/>
          </p:nvSpPr>
          <p:spPr>
            <a:xfrm>
              <a:off x="7940594" y="4492468"/>
              <a:ext cx="572608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6C629A4-123E-ED4E-89E3-92342643DD64}"/>
                </a:ext>
              </a:extLst>
            </p:cNvPr>
            <p:cNvSpPr txBox="1"/>
            <p:nvPr/>
          </p:nvSpPr>
          <p:spPr>
            <a:xfrm>
              <a:off x="8684652" y="4545083"/>
              <a:ext cx="291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Msg</a:t>
              </a:r>
              <a:r>
                <a:rPr lang="en-US" b="1" dirty="0"/>
                <a:t> sender / receiver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5E1E20-33D6-9A4C-9F59-B24A750FA57A}"/>
                </a:ext>
              </a:extLst>
            </p:cNvPr>
            <p:cNvSpPr/>
            <p:nvPr/>
          </p:nvSpPr>
          <p:spPr>
            <a:xfrm>
              <a:off x="7934931" y="5197826"/>
              <a:ext cx="578271" cy="439846"/>
            </a:xfrm>
            <a:prstGeom prst="rect">
              <a:avLst/>
            </a:prstGeom>
            <a:solidFill>
              <a:srgbClr val="FFB94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E2344BF-1B25-514E-A749-95D55A867568}"/>
                </a:ext>
              </a:extLst>
            </p:cNvPr>
            <p:cNvSpPr txBox="1"/>
            <p:nvPr/>
          </p:nvSpPr>
          <p:spPr>
            <a:xfrm>
              <a:off x="8684651" y="5250725"/>
              <a:ext cx="291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Msg</a:t>
              </a:r>
              <a:r>
                <a:rPr lang="en-US" b="1" dirty="0"/>
                <a:t>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2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6</cp:revision>
  <dcterms:created xsi:type="dcterms:W3CDTF">2018-06-05T09:46:33Z</dcterms:created>
  <dcterms:modified xsi:type="dcterms:W3CDTF">2018-06-05T21:10:07Z</dcterms:modified>
</cp:coreProperties>
</file>