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57" r:id="rId4"/>
    <p:sldId id="266" r:id="rId5"/>
    <p:sldId id="261" r:id="rId6"/>
    <p:sldId id="260" r:id="rId7"/>
    <p:sldId id="259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8AFE202-0289-43E7-BD96-C984E22B5BE0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EE08FA3-DDC6-42CA-990A-9D22EAD06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E202-0289-43E7-BD96-C984E22B5BE0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FA3-DDC6-42CA-990A-9D22EAD06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E202-0289-43E7-BD96-C984E22B5BE0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FA3-DDC6-42CA-990A-9D22EAD06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8AFE202-0289-43E7-BD96-C984E22B5BE0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EE08FA3-DDC6-42CA-990A-9D22EAD06A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8AFE202-0289-43E7-BD96-C984E22B5BE0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EE08FA3-DDC6-42CA-990A-9D22EAD06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E202-0289-43E7-BD96-C984E22B5BE0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FA3-DDC6-42CA-990A-9D22EAD06A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E202-0289-43E7-BD96-C984E22B5BE0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FA3-DDC6-42CA-990A-9D22EAD06A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8AFE202-0289-43E7-BD96-C984E22B5BE0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EE08FA3-DDC6-42CA-990A-9D22EAD06A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E202-0289-43E7-BD96-C984E22B5BE0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FA3-DDC6-42CA-990A-9D22EAD06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8AFE202-0289-43E7-BD96-C984E22B5BE0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EE08FA3-DDC6-42CA-990A-9D22EAD06A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8AFE202-0289-43E7-BD96-C984E22B5BE0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EE08FA3-DDC6-42CA-990A-9D22EAD06A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8AFE202-0289-43E7-BD96-C984E22B5BE0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EE08FA3-DDC6-42CA-990A-9D22EAD06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676400"/>
            <a:ext cx="6705600" cy="1894362"/>
          </a:xfrm>
        </p:spPr>
        <p:txBody>
          <a:bodyPr>
            <a:noAutofit/>
          </a:bodyPr>
          <a:lstStyle/>
          <a:p>
            <a:r>
              <a:rPr sz="5400" b="1">
                <a:latin typeface="Algerian" pitchFamily="82" charset="0"/>
              </a:rPr>
              <a:t>Python</a:t>
            </a:r>
            <a:r>
              <a:rPr lang="en-US" sz="5400" b="1" dirty="0">
                <a:latin typeface="Algerian" pitchFamily="82" charset="0"/>
              </a:rPr>
              <a:t>, Data Science</a:t>
            </a:r>
            <a:r>
              <a:rPr sz="5400" b="1">
                <a:latin typeface="Algerian" pitchFamily="82" charset="0"/>
              </a:rPr>
              <a:t> Indtroduction</a:t>
            </a:r>
            <a:endParaRPr lang="en-US" sz="5400" b="1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s_ml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57200"/>
            <a:ext cx="5867400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Features of Python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It is a general purpose programming language</a:t>
            </a:r>
          </a:p>
          <a:p>
            <a:pPr algn="just"/>
            <a:r>
              <a:rPr lang="en-US" sz="2800" dirty="0"/>
              <a:t>Python is dynamically typed</a:t>
            </a:r>
          </a:p>
          <a:p>
            <a:pPr algn="just"/>
            <a:r>
              <a:rPr lang="en-US" sz="2800" dirty="0"/>
              <a:t>Python follows OOPC (Object Oriented Programming Concepts)</a:t>
            </a:r>
          </a:p>
          <a:p>
            <a:pPr algn="just"/>
            <a:r>
              <a:rPr lang="en-US" sz="2800" dirty="0"/>
              <a:t>It is interpreted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Why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077200" cy="457200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Easy to grasp, understand and code.</a:t>
            </a:r>
          </a:p>
          <a:p>
            <a:pPr algn="just"/>
            <a:r>
              <a:rPr lang="en-US" sz="2800" dirty="0"/>
              <a:t>Widely used and finds application in mostly all domains.</a:t>
            </a:r>
          </a:p>
          <a:p>
            <a:pPr algn="just"/>
            <a:r>
              <a:rPr lang="en-US" sz="2800" dirty="0"/>
              <a:t>Amazing job/career opportunities in India and abroad.</a:t>
            </a:r>
          </a:p>
          <a:p>
            <a:pPr algn="just"/>
            <a:r>
              <a:rPr lang="en-US" sz="2800" dirty="0"/>
              <a:t>Job Sustainability.</a:t>
            </a:r>
          </a:p>
          <a:p>
            <a:pPr algn="just"/>
            <a:r>
              <a:rPr lang="en-US" sz="2800" dirty="0"/>
              <a:t>High paying Jobs</a:t>
            </a:r>
          </a:p>
          <a:p>
            <a:pPr algn="just"/>
            <a:r>
              <a:rPr lang="en-US" sz="2800" dirty="0"/>
              <a:t>Huge Research and Development Potential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ython_salary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028878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ython_salary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1000" y="762000"/>
            <a:ext cx="8247529" cy="52578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Applications of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82000" cy="4724400"/>
          </a:xfrm>
        </p:spPr>
        <p:txBody>
          <a:bodyPr/>
          <a:lstStyle/>
          <a:p>
            <a:pPr algn="just"/>
            <a:r>
              <a:rPr lang="en-US" sz="2800" dirty="0"/>
              <a:t>Data Science</a:t>
            </a:r>
          </a:p>
          <a:p>
            <a:pPr algn="just"/>
            <a:r>
              <a:rPr lang="en-US" sz="2800" dirty="0"/>
              <a:t>Machine Learning</a:t>
            </a:r>
          </a:p>
          <a:p>
            <a:pPr algn="just"/>
            <a:r>
              <a:rPr lang="en-US" sz="2800" dirty="0"/>
              <a:t>AI/ Deep Learning/ Neural Network</a:t>
            </a:r>
          </a:p>
          <a:p>
            <a:pPr algn="just"/>
            <a:r>
              <a:rPr lang="en-US" sz="2800" dirty="0"/>
              <a:t>Web Scraping</a:t>
            </a:r>
          </a:p>
          <a:p>
            <a:pPr algn="just"/>
            <a:r>
              <a:rPr lang="en-US" sz="2800" dirty="0"/>
              <a:t>Web Development – </a:t>
            </a:r>
            <a:r>
              <a:rPr lang="en-US" sz="2800" dirty="0" err="1"/>
              <a:t>Django</a:t>
            </a:r>
            <a:r>
              <a:rPr lang="en-US" sz="2800" dirty="0"/>
              <a:t>/Flask</a:t>
            </a:r>
          </a:p>
          <a:p>
            <a:pPr algn="just"/>
            <a:r>
              <a:rPr lang="en-US" sz="2800" dirty="0"/>
              <a:t>Automation</a:t>
            </a:r>
          </a:p>
          <a:p>
            <a:pPr algn="just"/>
            <a:r>
              <a:rPr lang="en-US" sz="2800" dirty="0"/>
              <a:t>Image Processing</a:t>
            </a:r>
          </a:p>
          <a:p>
            <a:pPr algn="just"/>
            <a:r>
              <a:rPr lang="en-US" sz="2800" dirty="0"/>
              <a:t>Audio/Video Processing</a:t>
            </a:r>
          </a:p>
          <a:p>
            <a:pPr algn="just"/>
            <a:r>
              <a:rPr lang="en-US" sz="2800" dirty="0"/>
              <a:t>Natural Language Processing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s_ml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71600" y="457200"/>
            <a:ext cx="5943600" cy="59436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s_ml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57200"/>
            <a:ext cx="59436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s_ml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57200"/>
            <a:ext cx="5867400" cy="58674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404</TotalTime>
  <Words>105</Words>
  <Application>Microsoft Office PowerPoint</Application>
  <PresentationFormat>On-screen Show (4:3)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 Rounded MT Bold</vt:lpstr>
      <vt:lpstr>Century Schoolbook</vt:lpstr>
      <vt:lpstr>Wingdings</vt:lpstr>
      <vt:lpstr>Wingdings 2</vt:lpstr>
      <vt:lpstr>Oriel</vt:lpstr>
      <vt:lpstr>Python, Data Science Indtroduction</vt:lpstr>
      <vt:lpstr>Features of Python</vt:lpstr>
      <vt:lpstr>Why Python?</vt:lpstr>
      <vt:lpstr>PowerPoint Presentation</vt:lpstr>
      <vt:lpstr>PowerPoint Presentation</vt:lpstr>
      <vt:lpstr>Applications of Python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Python, Data Science Indtroduction</dc:title>
  <dc:creator>lenovo</dc:creator>
  <cp:lastModifiedBy>Dell</cp:lastModifiedBy>
  <cp:revision>19</cp:revision>
  <dcterms:created xsi:type="dcterms:W3CDTF">2021-08-19T05:59:58Z</dcterms:created>
  <dcterms:modified xsi:type="dcterms:W3CDTF">2022-04-10T12:10:54Z</dcterms:modified>
</cp:coreProperties>
</file>