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6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39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75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334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2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95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0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7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8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3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20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4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5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4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94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74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1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C4A4-7F04-4527-A6B2-B24896F3B9BC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44F3-5ABB-42D7-BC17-493242D4BD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2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6F38A-9110-D9FD-E323-EAD77DC4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Ciberseguridad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20C67A-CD30-5DB2-CAD1-E959F7B8D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Esaú Pérez López</a:t>
            </a:r>
          </a:p>
        </p:txBody>
      </p:sp>
    </p:spTree>
    <p:extLst>
      <p:ext uri="{BB962C8B-B14F-4D97-AF65-F5344CB8AC3E}">
        <p14:creationId xmlns:p14="http://schemas.microsoft.com/office/powerpoint/2010/main" val="315032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32E5A-32E3-11DC-6D9E-ED1DAB4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0596-4F18-DE25-8F1F-6E4DAC23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La ciberseguridad ofrece múltiples ventajas para individuos y organizaciones, como la </a:t>
            </a:r>
            <a:r>
              <a:rPr lang="es-MX" dirty="0"/>
              <a:t>protección de datos personales y empresariales, la prevención de ciberataques, la mejora de la reputación y la confianza de los clientes, y el cumplimiento de regulaciones de seguridad</a:t>
            </a:r>
          </a:p>
        </p:txBody>
      </p:sp>
    </p:spTree>
    <p:extLst>
      <p:ext uri="{BB962C8B-B14F-4D97-AF65-F5344CB8AC3E}">
        <p14:creationId xmlns:p14="http://schemas.microsoft.com/office/powerpoint/2010/main" val="308775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66C5D-32F4-B157-17BD-DC50D7C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94" y="2416322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09305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1F1B1-3406-6509-E651-FC4FF61B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1B6D1-FEDA-4C4C-96FA-8F3EF8E5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La ciberseguridad, también conocida como seguridad digital, es el conjunto de prácticas, tecnologías y procesos utilizados para proteger la información digital, los dispositivos y los activos contra las amenazas cibernéticas. Incluye la protección de sistemas informáticos, redes, aplicaciones de software, datos y la información personal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47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A271-33A3-3114-1BBC-7FB480F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que sirve?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8C4E53-806A-0525-D95A-D023DB56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La ciberseguridad sirve para proteger los sistemas y datos digitales de ataques maliciosos y acceso no autorizado, garantizando su disponibilidad, integridad y confidencialidad. Esto implica la implementación de medidas y prácticas que ayudan a prevenir y responder a </a:t>
            </a:r>
            <a:r>
              <a:rPr lang="es-MX" b="0" i="0" dirty="0" err="1">
                <a:solidFill>
                  <a:srgbClr val="001D35"/>
                </a:solidFill>
                <a:effectLst/>
                <a:latin typeface="Google Sans"/>
              </a:rPr>
              <a:t>ciberamenazas</a:t>
            </a:r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, así como a mitigar su impacto.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8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471D8-D4B5-8305-24B7-5FCB67C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DAB2B-D213-7FD2-93DC-265C0B66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El objetivo principal de la ciberseguridad es proteger la información digital, los dispositivos y los sistemas de cualquier amenaza o ataque cibernético. Esto implica garantizar la confidencialidad, integridad y disponibilidad de la información, así como prevenir el acceso no autorizado a los sistemas y datos.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420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16C58-8F3E-DA94-FCEE-A8BEF93F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los 3 tipos de ciberseguridad</a:t>
            </a:r>
            <a:r>
              <a:rPr lang="es-MX" sz="3200" dirty="0"/>
              <a:t>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513E5-7101-9B9C-394A-328BEE76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474747"/>
                </a:solidFill>
                <a:effectLst/>
                <a:latin typeface="Google Sans"/>
              </a:rPr>
              <a:t>Los tres tipos principales de ciberseguridad son 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la seguridad de la red, la seguridad de la nube y la seguridad física</a:t>
            </a:r>
            <a:r>
              <a:rPr lang="es-MX" b="0" i="0" dirty="0">
                <a:solidFill>
                  <a:srgbClr val="474747"/>
                </a:solidFill>
                <a:effectLst/>
                <a:latin typeface="Google Sans"/>
              </a:rPr>
              <a:t>. Los sistemas operativos y la arquitectura de la red conforman la seguridad de su red. Puede incluir protocolos de red, cortafuegos, puntos de acceso inalámbricos, hosts y servidores.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869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97218-3847-B227-7593-7221B383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protege?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39D9C-0418-8D63-61E4-9BD2239A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474747"/>
                </a:solidFill>
                <a:effectLst/>
                <a:latin typeface="Google Sans"/>
              </a:rPr>
              <a:t>Protege datos confidenciales: protege la información personal, financiera y comercial contra el acceso o robo por parte de personas no autorizadas o actores maliciosos. 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Previene</a:t>
            </a:r>
            <a:r>
              <a:rPr lang="es-MX" b="0" i="0" dirty="0">
                <a:solidFill>
                  <a:srgbClr val="474747"/>
                </a:solidFill>
                <a:effectLst/>
                <a:latin typeface="Google Sans"/>
              </a:rPr>
              <a:t> amenazas cibernéticas: detecta, bloquea y mitiga amenazas como malware, </a:t>
            </a:r>
            <a:r>
              <a:rPr lang="es-MX" b="0" i="0" dirty="0" err="1">
                <a:solidFill>
                  <a:srgbClr val="474747"/>
                </a:solidFill>
                <a:effectLst/>
                <a:latin typeface="Google Sans"/>
              </a:rPr>
              <a:t>ransomware</a:t>
            </a:r>
            <a:r>
              <a:rPr lang="es-MX" b="0" i="0" dirty="0">
                <a:solidFill>
                  <a:srgbClr val="474747"/>
                </a:solidFill>
                <a:effectLst/>
                <a:latin typeface="Google Sans"/>
              </a:rPr>
              <a:t>, phishing y ataques de denegación de servicio (DoS).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835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1DE9-9CE4-7A1B-74FE-E80591AB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consecuencias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6C302-530A-2E9E-1E23-87A61022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Las consecuencias de no tener una buena ciberseguridad pueden ser graves, incluyendo la pérdida de datos sensibles, interrupciones en los servicios, daños a la reputación de la empresa y pérdidas económicas. También pueden resultar en la violación de la privacidad de los usuarios y clientes, así como en la exposición a riesgos legales y regulatorios.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43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25ADB-A74C-7D18-620D-00CE0196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1A4DA-3944-7A28-0D94-1B83021E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Los riesgos de ciberseguridad son las amenazas y vulnerabilidades que pueden comprometer la seguridad de la información y los sistemas de una organización. Estos riesgos pueden incluir ataques de malware, phishing, </a:t>
            </a:r>
            <a:r>
              <a:rPr lang="es-MX" b="0" i="0" dirty="0" err="1">
                <a:solidFill>
                  <a:srgbClr val="001D35"/>
                </a:solidFill>
                <a:effectLst/>
                <a:latin typeface="Google Sans"/>
              </a:rPr>
              <a:t>ransomware</a:t>
            </a:r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, ingeniería social, y otros tipos de ciberataques. Las consecuencias de estos riesgos pueden ser significativas, como pérdidas financieras, interrupción de servicios, daño a la reputación, y violaciones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8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2791-08DD-36A0-D98C-989C97D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¿Conclusiones?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4DD11-85AB-CCCF-E01B-D90B326F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En conclusión, la ciberseguridad es vital en la era digital actual, donde las amenazas cibernéticas son cada vez más sofisticadas y frecuentes. La protección de la información sensible, la preservación de la privacidad y la garantía de la continuidad de las operaciones son aspectos cruciales que exigen una comprensión y aplicación constantes de medidas de ciberseguridad, tanto a nivel individual como organizacional. La ciberseguridad no solo protege contra ataques directos, sino que también contribuye a mantener la confianza de los usuarios y la reputación de las organizaciones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16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</TotalTime>
  <Words>569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Google Sans</vt:lpstr>
      <vt:lpstr>Tw Cen MT</vt:lpstr>
      <vt:lpstr>Circuito</vt:lpstr>
      <vt:lpstr>Ciberseguridad</vt:lpstr>
      <vt:lpstr>¿Qué es?</vt:lpstr>
      <vt:lpstr>¿para que sirve?</vt:lpstr>
      <vt:lpstr>¿Cuál es el objetivo?</vt:lpstr>
      <vt:lpstr>¿Cuáles son los 3 tipos de ciberseguridad?</vt:lpstr>
      <vt:lpstr>¿Qué protege?</vt:lpstr>
      <vt:lpstr>consecuencias</vt:lpstr>
      <vt:lpstr>riesgos</vt:lpstr>
      <vt:lpstr>¿Conclusiones?</vt:lpstr>
      <vt:lpstr>VENTAJAS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2</cp:revision>
  <dcterms:created xsi:type="dcterms:W3CDTF">2025-06-07T01:09:28Z</dcterms:created>
  <dcterms:modified xsi:type="dcterms:W3CDTF">2025-06-07T01:28:28Z</dcterms:modified>
</cp:coreProperties>
</file>