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29E4-6FA2-407A-B2CB-1EADF5826A6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B8A-99DC-41A5-A42A-DFCED610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8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29E4-6FA2-407A-B2CB-1EADF5826A6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B8A-99DC-41A5-A42A-DFCED610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8726" y="274640"/>
            <a:ext cx="156368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663" y="274640"/>
            <a:ext cx="453866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29E4-6FA2-407A-B2CB-1EADF5826A6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B8A-99DC-41A5-A42A-DFCED610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29E4-6FA2-407A-B2CB-1EADF5826A6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B8A-99DC-41A5-A42A-DFCED610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3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29E4-6FA2-407A-B2CB-1EADF5826A6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B8A-99DC-41A5-A42A-DFCED610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664" y="1600202"/>
            <a:ext cx="30511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1239" y="1600202"/>
            <a:ext cx="30511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29E4-6FA2-407A-B2CB-1EADF5826A6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B8A-99DC-41A5-A42A-DFCED610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6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29E4-6FA2-407A-B2CB-1EADF5826A6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B8A-99DC-41A5-A42A-DFCED610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3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29E4-6FA2-407A-B2CB-1EADF5826A6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B8A-99DC-41A5-A42A-DFCED610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29E4-6FA2-407A-B2CB-1EADF5826A6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B8A-99DC-41A5-A42A-DFCED610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6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29E4-6FA2-407A-B2CB-1EADF5826A6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B8A-99DC-41A5-A42A-DFCED610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8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29E4-6FA2-407A-B2CB-1EADF5826A6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B8A-99DC-41A5-A42A-DFCED610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2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29E4-6FA2-407A-B2CB-1EADF5826A6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49B8A-99DC-41A5-A42A-DFCED610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0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qual 3"/>
          <p:cNvSpPr/>
          <p:nvPr/>
        </p:nvSpPr>
        <p:spPr>
          <a:xfrm>
            <a:off x="2895600" y="2514600"/>
            <a:ext cx="838200" cy="609600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00800" y="1724561"/>
            <a:ext cx="175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π</a:t>
            </a:r>
            <a:r>
              <a:rPr lang="en-US" sz="8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r</a:t>
            </a:r>
            <a:r>
              <a:rPr lang="en-US" sz="8000" baseline="30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2</a:t>
            </a:r>
            <a:endParaRPr lang="en-US" sz="6000" dirty="0">
              <a:ln w="17780" cmpd="sng">
                <a:solidFill>
                  <a:srgbClr val="FFFFFF"/>
                </a:solidFill>
                <a:prstDash val="solid"/>
                <a:miter lim="800000"/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7200" y="1635204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θ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773510" y="2819400"/>
            <a:ext cx="17890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10000" y="2819400"/>
            <a:ext cx="236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360</a:t>
            </a:r>
            <a:r>
              <a:rPr lang="en-US" sz="6000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5638800" y="2057400"/>
            <a:ext cx="685800" cy="87939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57400" y="1905000"/>
            <a:ext cx="106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8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388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Chileshe</dc:creator>
  <cp:lastModifiedBy>Abraham Chileshe</cp:lastModifiedBy>
  <cp:revision>12</cp:revision>
  <dcterms:created xsi:type="dcterms:W3CDTF">2020-06-12T16:07:21Z</dcterms:created>
  <dcterms:modified xsi:type="dcterms:W3CDTF">2020-06-17T19:46:12Z</dcterms:modified>
</cp:coreProperties>
</file>