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6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BEE9E88-58A9-4E8E-A956-FF51C9F7374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3FB00D3-BBCF-4FF5-8B80-C5F7473673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29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udiowide" pitchFamily="2" charset="0"/>
              </a:rPr>
              <a:t>CERTIFICATE OF COMPLETION</a:t>
            </a:r>
            <a:endParaRPr lang="en-US" sz="2400" dirty="0">
              <a:solidFill>
                <a:schemeClr val="bg1"/>
              </a:solidFill>
              <a:latin typeface="Audiowide" pitchFamily="2" charset="0"/>
            </a:endParaRPr>
          </a:p>
        </p:txBody>
      </p:sp>
      <p:sp>
        <p:nvSpPr>
          <p:cNvPr id="7" name="32-Point Star 6"/>
          <p:cNvSpPr/>
          <p:nvPr/>
        </p:nvSpPr>
        <p:spPr>
          <a:xfrm>
            <a:off x="7467600" y="5105400"/>
            <a:ext cx="1447800" cy="1600200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ownload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533400"/>
            <a:ext cx="1676400" cy="1524000"/>
          </a:xfrm>
          <a:prstGeom prst="ellipse">
            <a:avLst/>
          </a:prstGeom>
        </p:spPr>
      </p:pic>
      <p:sp>
        <p:nvSpPr>
          <p:cNvPr id="1026" name="Text Box 2"/>
          <p:cNvSpPr txBox="1">
            <a:spLocks noChangeArrowheads="1" noChangeShapeType="1"/>
          </p:cNvSpPr>
          <p:nvPr/>
        </p:nvSpPr>
        <p:spPr bwMode="auto">
          <a:xfrm>
            <a:off x="0" y="2819400"/>
            <a:ext cx="9144000" cy="6096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  <p:txBody>
          <a:bodyPr vert="horz" wrap="square" lIns="36195" tIns="36195" rIns="36195" bIns="3619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Arial" charset="0"/>
              </a:rPr>
              <a:t>This Certificate is awarded to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mic Sans MS" pitchFamily="66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3911025"/>
            <a:ext cx="44958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haroni" pitchFamily="2" charset="-79"/>
                <a:cs typeface="Aharoni" pitchFamily="2" charset="-79"/>
              </a:rPr>
              <a:t>YOUR NAME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 Box 2"/>
          <p:cNvSpPr txBox="1">
            <a:spLocks noChangeArrowheads="1" noChangeShapeType="1"/>
          </p:cNvSpPr>
          <p:nvPr/>
        </p:nvSpPr>
        <p:spPr bwMode="auto">
          <a:xfrm>
            <a:off x="228600" y="4724400"/>
            <a:ext cx="9144000" cy="6096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  <p:txBody>
          <a:bodyPr vert="horz" wrap="square" lIns="36195" tIns="36195" rIns="36195" bIns="3619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mic Sans MS" pitchFamily="66" charset="0"/>
                <a:cs typeface="Consolas" pitchFamily="49" charset="0"/>
              </a:rPr>
              <a:t>For completing a course in (Subject name)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01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Sign :_____________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601682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egoe Script" pitchFamily="34" charset="0"/>
              </a:rPr>
              <a:t>   </a:t>
            </a:r>
            <a:r>
              <a:rPr lang="en-US" b="1" dirty="0" smtClean="0">
                <a:latin typeface="Segoe Script" pitchFamily="34" charset="0"/>
              </a:rPr>
              <a:t>A.Chileshe</a:t>
            </a:r>
            <a:endParaRPr lang="en-US" b="1" dirty="0">
              <a:latin typeface="Segoe Scrip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64008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Date: _____________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05200" y="1752600"/>
            <a:ext cx="1905000" cy="304800"/>
          </a:xfrm>
          <a:prstGeom prst="rect">
            <a:avLst/>
          </a:prstGeom>
          <a:solidFill>
            <a:srgbClr val="434657"/>
          </a:solidFill>
          <a:ln>
            <a:solidFill>
              <a:srgbClr val="434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</TotalTime>
  <Words>26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BISHOP MATIPA</dc:creator>
  <cp:lastModifiedBy>BISHOP MATIPA</cp:lastModifiedBy>
  <cp:revision>8</cp:revision>
  <dcterms:created xsi:type="dcterms:W3CDTF">2020-01-13T09:24:58Z</dcterms:created>
  <dcterms:modified xsi:type="dcterms:W3CDTF">2020-01-13T10:13:47Z</dcterms:modified>
</cp:coreProperties>
</file>