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162000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3337560"/>
            <a:ext cx="27817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225720"/>
            <a:ext cx="8855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333756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1620000"/>
            <a:ext cx="42159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3337560"/>
            <a:ext cx="8639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24000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1600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225720"/>
            <a:ext cx="885528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1620000"/>
            <a:ext cx="863964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1600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1656000"/>
            <a:ext cx="10079640" cy="260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Noto Sans Regular"/>
              </a:rPr>
              <a:t>COLOUR BALANCE and FUSION for </a:t>
            </a:r>
            <a:br/>
            <a:r>
              <a:rPr b="1" lang="en-IN" sz="4400" spc="-1" strike="noStrike">
                <a:solidFill>
                  <a:srgbClr val="000000"/>
                </a:solidFill>
                <a:latin typeface="Noto Sans Regular"/>
              </a:rPr>
              <a:t>Underwater Image Enhancement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GROUP 7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600000" y="1440000"/>
            <a:ext cx="331200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33333"/>
                </a:solidFill>
                <a:latin typeface="Noto Sans Regular"/>
              </a:rPr>
              <a:t>Members:-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333333"/>
                </a:solidFill>
                <a:latin typeface="Noto Sans Regular"/>
              </a:rPr>
              <a:t>Amrutha Balachandran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333333"/>
                </a:solidFill>
                <a:latin typeface="Noto Sans Regular"/>
              </a:rPr>
              <a:t>Anagha A Krishna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333333"/>
                </a:solidFill>
                <a:latin typeface="Noto Sans Regular"/>
              </a:rPr>
              <a:t>Krishnendu E</a:t>
            </a: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333333"/>
                </a:solidFill>
                <a:latin typeface="Noto Sans Regular"/>
              </a:rPr>
              <a:t>P H Aju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60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444000" y="3594960"/>
            <a:ext cx="3024000" cy="23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IN" sz="1600" spc="-1" strike="noStrike">
                <a:latin typeface="Noto Sans Regular"/>
              </a:rPr>
              <a:t>Guided By,</a:t>
            </a:r>
            <a:endParaRPr b="0" lang="en-IN" sz="1600" spc="-1" strike="noStrike"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IN" sz="1600" spc="-1" strike="noStrike">
                <a:latin typeface="Noto Sans Regular"/>
              </a:rPr>
              <a:t>Prof. Nima P Dharmapal</a:t>
            </a:r>
            <a:endParaRPr b="0" lang="en-IN" sz="1600" spc="-1" strike="noStrike"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IN" sz="1600" spc="-1" strike="noStrike">
                <a:latin typeface="Noto Sans Regular"/>
              </a:rPr>
              <a:t>Assist. Professor</a:t>
            </a:r>
            <a:endParaRPr b="0" lang="en-IN" sz="1600" spc="-1" strike="noStrike">
              <a:latin typeface="Noto Sans Regular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IN" sz="1600" spc="-1" strike="noStrike">
                <a:latin typeface="Noto Sans Regular"/>
              </a:rPr>
              <a:t>Department of Electronics </a:t>
            </a:r>
            <a:endParaRPr b="0" lang="en-IN" sz="1600" spc="-1" strike="noStrike">
              <a:latin typeface="Noto Sans Regular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latin typeface="Noto Sans Regular"/>
              </a:rPr>
              <a:t>and Communication</a:t>
            </a:r>
            <a:endParaRPr b="0" lang="en-IN" sz="1600" spc="-1" strike="noStrike"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Why This Approach?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0000" y="1620000"/>
            <a:ext cx="8639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Main Factors -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Cost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Data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Efficacy</a:t>
            </a: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Regular"/>
              </a:rPr>
              <a:t>Implementation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Block Diagram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" y="1584000"/>
            <a:ext cx="9454680" cy="30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Technical Feasibility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0000" y="2232000"/>
            <a:ext cx="8639640" cy="15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Area : Image Processing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Software Requirements : Python IDE, OpenCV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Hardware Requirements : Camera to shoot Underwater scene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Economic Feasibility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2448000"/>
            <a:ext cx="8639640" cy="11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Software : Free and Open Source libraries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Hardware : Camera (even low end cameras can be used)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225720"/>
            <a:ext cx="8855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References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1620000"/>
            <a:ext cx="863964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Codruta O. Ancuti, Cosmin Ancuti, Christophe De Vleeschouwer, and Philippe Bekaert, “Color Balance and Fusion for Underwater Image Enhancement”, IEEE Transactions on Image Processing, VOL.27, NO.1, Jan. 2018.</a:t>
            </a:r>
            <a:endParaRPr b="0" lang="en-IN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</a:rPr>
              <a:t>H.X. Zhou R. Lai S.Q. Liu "A New Real Time Processing System for Imaging Signal Based on DSP &amp;amp; FPGA [J]" Infrared Physics &amp;amp; technology vol. 46 no. 4 pp. 277-281 2005. 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240000" y="2361600"/>
            <a:ext cx="359964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Thank</a:t>
            </a:r>
            <a:r>
              <a:rPr b="1" lang="en-IN" sz="33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You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2018-09-25T19:18:40Z</dcterms:created>
  <dc:creator/>
  <dc:description/>
  <dc:language>en-IN</dc:language>
  <cp:lastModifiedBy/>
  <dcterms:modified xsi:type="dcterms:W3CDTF">2018-09-25T21:49:41Z</dcterms:modified>
  <cp:revision>3</cp:revision>
  <dc:subject/>
  <dc:title>Impress</dc:title>
</cp:coreProperties>
</file>