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8"/>
  </p:notesMasterIdLst>
  <p:handoutMasterIdLst>
    <p:handoutMasterId r:id="rId19"/>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985000" cy="9271000"/>
  <p:defaultTextStyle>
    <a:defPPr>
      <a:defRPr lang="en-GB"/>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061"/>
    <a:srgbClr val="A9006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168" autoAdjust="0"/>
  </p:normalViewPr>
  <p:slideViewPr>
    <p:cSldViewPr>
      <p:cViewPr varScale="1">
        <p:scale>
          <a:sx n="109" d="100"/>
          <a:sy n="109" d="100"/>
        </p:scale>
        <p:origin x="1668" y="60"/>
      </p:cViewPr>
      <p:guideLst>
        <p:guide orient="horz" pos="2160"/>
        <p:guide pos="2880"/>
      </p:guideLst>
    </p:cSldViewPr>
  </p:slideViewPr>
  <p:notesTextViewPr>
    <p:cViewPr>
      <p:scale>
        <a:sx n="3" d="2"/>
        <a:sy n="3" d="2"/>
      </p:scale>
      <p:origin x="0" y="0"/>
    </p:cViewPr>
  </p:notesTextViewPr>
  <p:notesViewPr>
    <p:cSldViewPr>
      <p:cViewPr varScale="1">
        <p:scale>
          <a:sx n="79" d="100"/>
          <a:sy n="79" d="100"/>
        </p:scale>
        <p:origin x="-2016" y="-90"/>
      </p:cViewPr>
      <p:guideLst>
        <p:guide orient="horz" pos="2920"/>
        <p:guide pos="220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2885" tIns="46442" rIns="92885" bIns="46442" rtlCol="0"/>
          <a:lstStyle>
            <a:lvl1pPr algn="l">
              <a:defRPr sz="1200"/>
            </a:lvl1pPr>
          </a:lstStyle>
          <a:p>
            <a:pPr>
              <a:defRPr/>
            </a:pPr>
            <a:endParaRPr lang="en-GB"/>
          </a:p>
        </p:txBody>
      </p:sp>
      <p:sp>
        <p:nvSpPr>
          <p:cNvPr id="3" name="Date Placeholder 2"/>
          <p:cNvSpPr>
            <a:spLocks noGrp="1"/>
          </p:cNvSpPr>
          <p:nvPr>
            <p:ph type="dt" sz="quarter" idx="1"/>
          </p:nvPr>
        </p:nvSpPr>
        <p:spPr>
          <a:xfrm>
            <a:off x="3956050" y="0"/>
            <a:ext cx="3027363" cy="463550"/>
          </a:xfrm>
          <a:prstGeom prst="rect">
            <a:avLst/>
          </a:prstGeom>
        </p:spPr>
        <p:txBody>
          <a:bodyPr vert="horz" lIns="92885" tIns="46442" rIns="92885" bIns="46442" rtlCol="0"/>
          <a:lstStyle>
            <a:lvl1pPr algn="r">
              <a:defRPr sz="1200"/>
            </a:lvl1pPr>
          </a:lstStyle>
          <a:p>
            <a:pPr>
              <a:defRPr/>
            </a:pPr>
            <a:fld id="{1B38DA4A-365E-441B-8731-156EC1DF52B7}" type="datetimeFigureOut">
              <a:rPr lang="en-US"/>
              <a:pPr>
                <a:defRPr/>
              </a:pPr>
              <a:t>12/1/2021</a:t>
            </a:fld>
            <a:endParaRPr lang="en-GB"/>
          </a:p>
        </p:txBody>
      </p:sp>
      <p:sp>
        <p:nvSpPr>
          <p:cNvPr id="4" name="Footer Placeholder 3"/>
          <p:cNvSpPr>
            <a:spLocks noGrp="1"/>
          </p:cNvSpPr>
          <p:nvPr>
            <p:ph type="ftr" sz="quarter" idx="2"/>
          </p:nvPr>
        </p:nvSpPr>
        <p:spPr>
          <a:xfrm>
            <a:off x="0" y="8805863"/>
            <a:ext cx="3027363" cy="463550"/>
          </a:xfrm>
          <a:prstGeom prst="rect">
            <a:avLst/>
          </a:prstGeom>
        </p:spPr>
        <p:txBody>
          <a:bodyPr vert="horz" lIns="92885" tIns="46442" rIns="92885" bIns="46442" rtlCol="0" anchor="b"/>
          <a:lstStyle>
            <a:lvl1pPr algn="l">
              <a:defRPr sz="1200"/>
            </a:lvl1pPr>
          </a:lstStyle>
          <a:p>
            <a:pPr>
              <a:defRPr/>
            </a:pPr>
            <a:endParaRPr lang="en-GB"/>
          </a:p>
        </p:txBody>
      </p:sp>
      <p:sp>
        <p:nvSpPr>
          <p:cNvPr id="5" name="Slide Number Placeholder 4"/>
          <p:cNvSpPr>
            <a:spLocks noGrp="1"/>
          </p:cNvSpPr>
          <p:nvPr>
            <p:ph type="sldNum" sz="quarter" idx="3"/>
          </p:nvPr>
        </p:nvSpPr>
        <p:spPr>
          <a:xfrm>
            <a:off x="3956050" y="8805863"/>
            <a:ext cx="3027363" cy="463550"/>
          </a:xfrm>
          <a:prstGeom prst="rect">
            <a:avLst/>
          </a:prstGeom>
        </p:spPr>
        <p:txBody>
          <a:bodyPr vert="horz" lIns="92885" tIns="46442" rIns="92885" bIns="46442" rtlCol="0" anchor="b"/>
          <a:lstStyle>
            <a:lvl1pPr algn="r">
              <a:defRPr sz="1200"/>
            </a:lvl1pPr>
          </a:lstStyle>
          <a:p>
            <a:pPr>
              <a:defRPr/>
            </a:pPr>
            <a:fld id="{C6257DF0-203D-4B7B-BAC9-3EF90F999170}" type="slidenum">
              <a:rPr lang="en-GB"/>
              <a:pPr>
                <a:defRPr/>
              </a:pPr>
              <a:t>‹#›</a:t>
            </a:fld>
            <a:endParaRPr lang="en-GB"/>
          </a:p>
        </p:txBody>
      </p:sp>
    </p:spTree>
    <p:extLst>
      <p:ext uri="{BB962C8B-B14F-4D97-AF65-F5344CB8AC3E}">
        <p14:creationId xmlns:p14="http://schemas.microsoft.com/office/powerpoint/2010/main" val="3441286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956050" y="0"/>
            <a:ext cx="3027363" cy="463550"/>
          </a:xfrm>
          <a:prstGeom prst="rect">
            <a:avLst/>
          </a:prstGeom>
        </p:spPr>
        <p:txBody>
          <a:bodyPr vert="horz" lIns="91440" tIns="45720" rIns="91440" bIns="45720" rtlCol="0"/>
          <a:lstStyle>
            <a:lvl1pPr algn="r">
              <a:defRPr sz="1200"/>
            </a:lvl1pPr>
          </a:lstStyle>
          <a:p>
            <a:fld id="{50A6EDBF-7C52-4A73-9A75-5B9E14CD0B4F}" type="datetimeFigureOut">
              <a:rPr lang="en-GB" smtClean="0"/>
              <a:pPr/>
              <a:t>01/12/2021</a:t>
            </a:fld>
            <a:endParaRPr lang="en-GB"/>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98500" y="4403725"/>
            <a:ext cx="5588000" cy="4171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05863"/>
            <a:ext cx="3027363" cy="46355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956050" y="8805863"/>
            <a:ext cx="3027363" cy="463550"/>
          </a:xfrm>
          <a:prstGeom prst="rect">
            <a:avLst/>
          </a:prstGeom>
        </p:spPr>
        <p:txBody>
          <a:bodyPr vert="horz" lIns="91440" tIns="45720" rIns="91440" bIns="45720" rtlCol="0" anchor="b"/>
          <a:lstStyle>
            <a:lvl1pPr algn="r">
              <a:defRPr sz="1200"/>
            </a:lvl1pPr>
          </a:lstStyle>
          <a:p>
            <a:fld id="{B01B9A67-C699-4604-BC5C-6E8702345EF9}" type="slidenum">
              <a:rPr lang="en-GB" smtClean="0"/>
              <a:pPr/>
              <a:t>‹#›</a:t>
            </a:fld>
            <a:endParaRPr lang="en-GB"/>
          </a:p>
        </p:txBody>
      </p:sp>
    </p:spTree>
    <p:extLst>
      <p:ext uri="{BB962C8B-B14F-4D97-AF65-F5344CB8AC3E}">
        <p14:creationId xmlns:p14="http://schemas.microsoft.com/office/powerpoint/2010/main" val="4026669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or divider slide">
    <p:bg>
      <p:bgPr>
        <a:solidFill>
          <a:schemeClr val="tx1"/>
        </a:solidFill>
        <a:effectLst/>
      </p:bgPr>
    </p:bg>
    <p:spTree>
      <p:nvGrpSpPr>
        <p:cNvPr id="1" name=""/>
        <p:cNvGrpSpPr/>
        <p:nvPr/>
      </p:nvGrpSpPr>
      <p:grpSpPr>
        <a:xfrm>
          <a:off x="0" y="0"/>
          <a:ext cx="0" cy="0"/>
          <a:chOff x="0" y="0"/>
          <a:chExt cx="0" cy="0"/>
        </a:xfrm>
      </p:grpSpPr>
      <p:pic>
        <p:nvPicPr>
          <p:cNvPr id="4" name="Picture 12"/>
          <p:cNvPicPr>
            <a:picLocks noChangeAspect="1" noChangeArrowheads="1"/>
          </p:cNvPicPr>
          <p:nvPr/>
        </p:nvPicPr>
        <p:blipFill>
          <a:blip r:embed="rId2" cstate="screen"/>
          <a:srcRect/>
          <a:stretch>
            <a:fillRect/>
          </a:stretch>
        </p:blipFill>
        <p:spPr bwMode="auto">
          <a:xfrm>
            <a:off x="0" y="-27384"/>
            <a:ext cx="9175750" cy="6894513"/>
          </a:xfrm>
          <a:prstGeom prst="rect">
            <a:avLst/>
          </a:prstGeom>
          <a:noFill/>
          <a:ln w="9525">
            <a:noFill/>
            <a:miter lim="800000"/>
            <a:headEnd/>
            <a:tailEnd/>
          </a:ln>
        </p:spPr>
      </p:pic>
      <p:sp>
        <p:nvSpPr>
          <p:cNvPr id="14348" name="Rectangle 12"/>
          <p:cNvSpPr>
            <a:spLocks noGrp="1" noChangeArrowheads="1"/>
          </p:cNvSpPr>
          <p:nvPr>
            <p:ph type="ctrTitle"/>
          </p:nvPr>
        </p:nvSpPr>
        <p:spPr>
          <a:xfrm>
            <a:off x="111125" y="1627188"/>
            <a:ext cx="5956300" cy="2451100"/>
          </a:xfrm>
          <a:solidFill>
            <a:schemeClr val="accent1"/>
          </a:solidFill>
          <a:ln w="69850">
            <a:solidFill>
              <a:srgbClr val="FFFFFF"/>
            </a:solidFill>
          </a:ln>
        </p:spPr>
        <p:txBody>
          <a:bodyPr rIns="274320" bIns="137160"/>
          <a:lstStyle>
            <a:lvl1pPr>
              <a:defRPr sz="5000">
                <a:solidFill>
                  <a:schemeClr val="tx1"/>
                </a:solidFill>
              </a:defRPr>
            </a:lvl1pPr>
          </a:lstStyle>
          <a:p>
            <a:r>
              <a:rPr lang="en-US"/>
              <a:t>Click to edit Master title style</a:t>
            </a:r>
            <a:endParaRPr lang="en-GB" dirty="0"/>
          </a:p>
        </p:txBody>
      </p:sp>
      <p:sp>
        <p:nvSpPr>
          <p:cNvPr id="11" name="Text Placeholder 10"/>
          <p:cNvSpPr>
            <a:spLocks noGrp="1"/>
          </p:cNvSpPr>
          <p:nvPr>
            <p:ph type="body" sz="quarter" idx="10"/>
          </p:nvPr>
        </p:nvSpPr>
        <p:spPr>
          <a:xfrm>
            <a:off x="111125" y="4088253"/>
            <a:ext cx="5952744" cy="646331"/>
          </a:xfrm>
          <a:noFill/>
          <a:ln w="69850">
            <a:noFill/>
            <a:miter lim="800000"/>
            <a:headEnd/>
            <a:tailEnd/>
          </a:ln>
        </p:spPr>
        <p:txBody>
          <a:bodyPr tIns="137160" rIns="274320" bIns="137160">
            <a:spAutoFit/>
          </a:bodyPr>
          <a:lstStyle>
            <a:lvl1pPr algn="l" rtl="0" eaLnBrk="0" fontAlgn="base" hangingPunct="0">
              <a:lnSpc>
                <a:spcPct val="100000"/>
              </a:lnSpc>
              <a:spcBef>
                <a:spcPct val="0"/>
              </a:spcBef>
              <a:spcAft>
                <a:spcPct val="0"/>
              </a:spcAft>
              <a:defRPr lang="en-US" sz="2400" smtClean="0">
                <a:solidFill>
                  <a:schemeClr val="tx1"/>
                </a:solidFill>
                <a:latin typeface="+mj-lt"/>
                <a:ea typeface="+mj-ea"/>
                <a:cs typeface="+mj-cs"/>
              </a:defRPr>
            </a:lvl1pPr>
            <a:lvl2pPr algn="l" rtl="0" eaLnBrk="0" fontAlgn="base" hangingPunct="0">
              <a:lnSpc>
                <a:spcPct val="100000"/>
              </a:lnSpc>
              <a:spcBef>
                <a:spcPct val="0"/>
              </a:spcBef>
              <a:spcAft>
                <a:spcPct val="0"/>
              </a:spcAft>
              <a:defRPr lang="en-US" sz="2400" smtClean="0">
                <a:solidFill>
                  <a:schemeClr val="tx1"/>
                </a:solidFill>
                <a:latin typeface="+mj-lt"/>
                <a:ea typeface="+mj-ea"/>
                <a:cs typeface="+mj-cs"/>
              </a:defRPr>
            </a:lvl2pPr>
            <a:lvl3pPr algn="l" rtl="0" eaLnBrk="0" fontAlgn="base" hangingPunct="0">
              <a:lnSpc>
                <a:spcPct val="100000"/>
              </a:lnSpc>
              <a:spcBef>
                <a:spcPct val="0"/>
              </a:spcBef>
              <a:spcAft>
                <a:spcPct val="0"/>
              </a:spcAft>
              <a:defRPr lang="en-US" sz="2400" smtClean="0">
                <a:solidFill>
                  <a:schemeClr val="tx1"/>
                </a:solidFill>
                <a:latin typeface="+mj-lt"/>
                <a:ea typeface="+mj-ea"/>
                <a:cs typeface="+mj-cs"/>
              </a:defRPr>
            </a:lvl3pPr>
            <a:lvl4pPr algn="l" rtl="0" eaLnBrk="0" fontAlgn="base" hangingPunct="0">
              <a:lnSpc>
                <a:spcPct val="100000"/>
              </a:lnSpc>
              <a:spcBef>
                <a:spcPct val="0"/>
              </a:spcBef>
              <a:spcAft>
                <a:spcPct val="0"/>
              </a:spcAft>
              <a:defRPr lang="en-US" sz="2400" smtClean="0">
                <a:solidFill>
                  <a:schemeClr val="tx1"/>
                </a:solidFill>
                <a:latin typeface="+mj-lt"/>
                <a:ea typeface="+mj-ea"/>
                <a:cs typeface="+mj-cs"/>
              </a:defRPr>
            </a:lvl4pPr>
            <a:lvl5pPr algn="l" rtl="0" eaLnBrk="0" fontAlgn="base" hangingPunct="0">
              <a:lnSpc>
                <a:spcPct val="100000"/>
              </a:lnSpc>
              <a:spcBef>
                <a:spcPct val="0"/>
              </a:spcBef>
              <a:spcAft>
                <a:spcPct val="0"/>
              </a:spcAft>
              <a:defRPr lang="en-GB" sz="2400" dirty="0" smtClean="0">
                <a:solidFill>
                  <a:schemeClr val="tx1"/>
                </a:solidFill>
                <a:latin typeface="+mj-lt"/>
                <a:ea typeface="+mj-ea"/>
                <a:cs typeface="+mj-cs"/>
              </a:defRPr>
            </a:lvl5pPr>
          </a:lstStyle>
          <a:p>
            <a:pPr lvl="0"/>
            <a:r>
              <a:rPr lang="en-US"/>
              <a:t>Click to edit Master text styles</a:t>
            </a:r>
          </a:p>
        </p:txBody>
      </p:sp>
    </p:spTree>
  </p:cSld>
  <p:clrMapOvr>
    <a:overrideClrMapping bg1="dk2" tx1="lt1" bg2="dk1"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arge text or full page graph/table">
    <p:spTree>
      <p:nvGrpSpPr>
        <p:cNvPr id="1" name=""/>
        <p:cNvGrpSpPr/>
        <p:nvPr/>
      </p:nvGrpSpPr>
      <p:grpSpPr>
        <a:xfrm>
          <a:off x="0" y="0"/>
          <a:ext cx="0" cy="0"/>
          <a:chOff x="0" y="0"/>
          <a:chExt cx="0" cy="0"/>
        </a:xfrm>
      </p:grpSpPr>
      <p:sp>
        <p:nvSpPr>
          <p:cNvPr id="2" name="Title 1"/>
          <p:cNvSpPr>
            <a:spLocks noGrp="1"/>
          </p:cNvSpPr>
          <p:nvPr>
            <p:ph type="title"/>
          </p:nvPr>
        </p:nvSpPr>
        <p:spPr>
          <a:xfrm>
            <a:off x="146050" y="869950"/>
            <a:ext cx="8851900" cy="646331"/>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noChangeAspect="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mall text or full page image">
    <p:spTree>
      <p:nvGrpSpPr>
        <p:cNvPr id="1" name=""/>
        <p:cNvGrpSpPr/>
        <p:nvPr/>
      </p:nvGrpSpPr>
      <p:grpSpPr>
        <a:xfrm>
          <a:off x="0" y="0"/>
          <a:ext cx="0" cy="0"/>
          <a:chOff x="0" y="0"/>
          <a:chExt cx="0" cy="0"/>
        </a:xfrm>
      </p:grpSpPr>
      <p:sp>
        <p:nvSpPr>
          <p:cNvPr id="2" name="Title 1"/>
          <p:cNvSpPr>
            <a:spLocks noGrp="1"/>
          </p:cNvSpPr>
          <p:nvPr>
            <p:ph type="title"/>
          </p:nvPr>
        </p:nvSpPr>
        <p:spPr>
          <a:xfrm>
            <a:off x="146050" y="869950"/>
            <a:ext cx="8851900" cy="646331"/>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marL="0" indent="0">
              <a:buNone/>
              <a:defRPr sz="2600"/>
            </a:lvl1pPr>
            <a:lvl2pPr marL="1588" indent="-1588">
              <a:buNone/>
              <a:defRPr sz="2600"/>
            </a:lvl2pPr>
            <a:lvl3pPr marL="228600" indent="-225425">
              <a:defRPr lang="en-US" sz="2600" dirty="0" smtClean="0">
                <a:solidFill>
                  <a:schemeClr val="tx1"/>
                </a:solidFill>
                <a:latin typeface="+mn-lt"/>
              </a:defRPr>
            </a:lvl3pPr>
            <a:lvl4pPr marL="457200" indent="-228600">
              <a:buFont typeface="Arial" pitchFamily="34" charset="0"/>
              <a:buChar char="–"/>
              <a:defRPr lang="en-US" sz="2600" dirty="0" smtClean="0">
                <a:solidFill>
                  <a:schemeClr val="tx1"/>
                </a:solidFill>
                <a:latin typeface="+mn-lt"/>
              </a:defRPr>
            </a:lvl4pPr>
            <a:lvl5pPr marL="682625" indent="-3175" defTabSz="749300">
              <a:buFont typeface="Arial" pitchFamily="34" charset="0"/>
              <a:buNone/>
              <a:defRPr lang="en-US" sz="2000" dirty="0" smtClean="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plus image or content">
    <p:spTree>
      <p:nvGrpSpPr>
        <p:cNvPr id="1" name=""/>
        <p:cNvGrpSpPr/>
        <p:nvPr/>
      </p:nvGrpSpPr>
      <p:grpSpPr>
        <a:xfrm>
          <a:off x="0" y="0"/>
          <a:ext cx="0" cy="0"/>
          <a:chOff x="0" y="0"/>
          <a:chExt cx="0" cy="0"/>
        </a:xfrm>
      </p:grpSpPr>
      <p:sp>
        <p:nvSpPr>
          <p:cNvPr id="2" name="Title 1"/>
          <p:cNvSpPr>
            <a:spLocks noGrp="1"/>
          </p:cNvSpPr>
          <p:nvPr>
            <p:ph type="title"/>
          </p:nvPr>
        </p:nvSpPr>
        <p:spPr>
          <a:xfrm>
            <a:off x="146050" y="869950"/>
            <a:ext cx="8851900" cy="646331"/>
          </a:xfrm>
        </p:spPr>
        <p:txBody>
          <a:bodyPr/>
          <a:lstStyle>
            <a:lvl1pPr>
              <a:defRPr>
                <a:solidFill>
                  <a:schemeClr val="bg1"/>
                </a:solidFill>
              </a:defRPr>
            </a:lvl1pPr>
          </a:lstStyle>
          <a:p>
            <a:r>
              <a:rPr lang="en-US"/>
              <a:t>Click to edit Master title style</a:t>
            </a:r>
            <a:endParaRPr lang="en-GB" dirty="0"/>
          </a:p>
        </p:txBody>
      </p:sp>
      <p:sp>
        <p:nvSpPr>
          <p:cNvPr id="5" name="Content Placeholder 2"/>
          <p:cNvSpPr>
            <a:spLocks noGrp="1"/>
          </p:cNvSpPr>
          <p:nvPr>
            <p:ph idx="1"/>
          </p:nvPr>
        </p:nvSpPr>
        <p:spPr>
          <a:xfrm>
            <a:off x="149225" y="1663700"/>
            <a:ext cx="5591175" cy="5041900"/>
          </a:xfrm>
        </p:spPr>
        <p:txBody>
          <a:bodyPr/>
          <a:lstStyle>
            <a:lvl1pPr>
              <a:defRPr sz="2600"/>
            </a:lvl1pPr>
            <a:lvl2pPr>
              <a:defRPr sz="2600"/>
            </a:lvl2pPr>
            <a:lvl3pPr>
              <a:defRPr sz="2600"/>
            </a:lvl3pPr>
            <a:lvl4pPr>
              <a:defRPr sz="2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0"/>
          </p:nvPr>
        </p:nvSpPr>
        <p:spPr>
          <a:xfrm>
            <a:off x="6106668" y="1663700"/>
            <a:ext cx="2870200" cy="5041900"/>
          </a:xfrm>
        </p:spPr>
        <p:txBody>
          <a:bodyPr/>
          <a:lstStyle>
            <a:lvl1pPr>
              <a:defRPr sz="2600"/>
            </a:lvl1pPr>
            <a:lvl2pPr>
              <a:defRPr sz="2600"/>
            </a:lvl2pPr>
            <a:lvl3pPr>
              <a:defRPr sz="2600"/>
            </a:lvl3pPr>
            <a:lvl4pPr>
              <a:defRPr sz="2600"/>
            </a:lvl4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2"/>
          <p:cNvPicPr>
            <a:picLocks noChangeAspect="1" noChangeArrowheads="1"/>
          </p:cNvPicPr>
          <p:nvPr/>
        </p:nvPicPr>
        <p:blipFill>
          <a:blip r:embed="rId6" cstate="screen"/>
          <a:srcRect/>
          <a:stretch>
            <a:fillRect/>
          </a:stretch>
        </p:blipFill>
        <p:spPr bwMode="auto">
          <a:xfrm>
            <a:off x="-15875" y="-17463"/>
            <a:ext cx="9175750" cy="6894513"/>
          </a:xfrm>
          <a:prstGeom prst="rect">
            <a:avLst/>
          </a:prstGeom>
          <a:noFill/>
          <a:ln w="9525">
            <a:noFill/>
            <a:miter lim="800000"/>
            <a:headEnd/>
            <a:tailEnd/>
          </a:ln>
        </p:spPr>
      </p:pic>
      <p:sp>
        <p:nvSpPr>
          <p:cNvPr id="2053" name="Rectangle 2"/>
          <p:cNvSpPr>
            <a:spLocks noGrp="1" noChangeArrowheads="1"/>
          </p:cNvSpPr>
          <p:nvPr>
            <p:ph type="title"/>
          </p:nvPr>
        </p:nvSpPr>
        <p:spPr bwMode="auto">
          <a:xfrm>
            <a:off x="146050" y="869950"/>
            <a:ext cx="8851900" cy="646331"/>
          </a:xfrm>
          <a:prstGeom prst="rect">
            <a:avLst/>
          </a:prstGeom>
          <a:solidFill>
            <a:schemeClr val="accent3"/>
          </a:solidFill>
          <a:ln w="9525">
            <a:noFill/>
            <a:miter lim="800000"/>
            <a:headEnd/>
            <a:tailEnd/>
          </a:ln>
        </p:spPr>
        <p:txBody>
          <a:bodyPr vert="horz" wrap="square" lIns="274320" tIns="137160" rIns="228600" bIns="45720" numCol="1" anchor="t" anchorCtr="0" compatLnSpc="1">
            <a:prstTxWarp prst="textNoShape">
              <a:avLst/>
            </a:prstTxWarp>
            <a:spAutoFit/>
          </a:bodyPr>
          <a:lstStyle/>
          <a:p>
            <a:pPr lvl="0"/>
            <a:r>
              <a:rPr lang="en-US"/>
              <a:t>Click to edit Master title style</a:t>
            </a:r>
            <a:endParaRPr lang="en-GB" dirty="0"/>
          </a:p>
        </p:txBody>
      </p:sp>
      <p:sp>
        <p:nvSpPr>
          <p:cNvPr id="2052" name="Rectangle 3"/>
          <p:cNvSpPr>
            <a:spLocks noGrp="1" noChangeArrowheads="1"/>
          </p:cNvSpPr>
          <p:nvPr>
            <p:ph type="body" idx="1"/>
          </p:nvPr>
        </p:nvSpPr>
        <p:spPr bwMode="auto">
          <a:xfrm>
            <a:off x="149225" y="1663700"/>
            <a:ext cx="8839200" cy="5041900"/>
          </a:xfrm>
          <a:prstGeom prst="rect">
            <a:avLst/>
          </a:prstGeom>
          <a:noFill/>
          <a:ln w="9525">
            <a:noFill/>
            <a:miter lim="800000"/>
            <a:headEnd/>
            <a:tailEnd/>
          </a:ln>
        </p:spPr>
        <p:txBody>
          <a:bodyPr vert="horz" wrap="square" lIns="274320" tIns="91440" rIns="0" bIns="0" numCol="1" anchor="t" anchorCtr="0" compatLnSpc="1">
            <a:prstTxWarp prst="textNoShape">
              <a:avLst/>
            </a:prstTxWarp>
          </a:bodyPr>
          <a:lstStyle/>
          <a:p>
            <a:pPr lvl="0"/>
            <a:r>
              <a:rPr lang="en-GB" dirty="0"/>
              <a:t>Top Click to edit Master text styles</a:t>
            </a:r>
          </a:p>
          <a:p>
            <a:pPr lvl="1"/>
            <a:r>
              <a:rPr lang="en-GB" dirty="0"/>
              <a:t>Second level</a:t>
            </a:r>
          </a:p>
          <a:p>
            <a:pPr lvl="2"/>
            <a:r>
              <a:rPr lang="en-GB" dirty="0"/>
              <a:t>Third level</a:t>
            </a:r>
          </a:p>
          <a:p>
            <a:pPr lvl="3"/>
            <a:r>
              <a:rPr lang="en-GB" dirty="0"/>
              <a:t>Fourth level</a:t>
            </a:r>
          </a:p>
        </p:txBody>
      </p:sp>
    </p:spTree>
  </p:cSld>
  <p:clrMap bg1="lt1" tx1="dk1" bg2="lt2" tx2="dk2" accent1="accent1" accent2="accent2" accent3="accent3" accent4="accent4" accent5="accent5" accent6="accent6" hlink="hlink" folHlink="folHlink"/>
  <p:sldLayoutIdLst>
    <p:sldLayoutId id="2147483703" r:id="rId1"/>
    <p:sldLayoutId id="2147483698" r:id="rId2"/>
    <p:sldLayoutId id="2147483701" r:id="rId3"/>
    <p:sldLayoutId id="2147483704" r:id="rId4"/>
  </p:sldLayoutIdLst>
  <p:txStyles>
    <p:titleStyle>
      <a:lvl1pPr algn="l" rtl="0" eaLnBrk="1" fontAlgn="base" hangingPunct="1">
        <a:spcBef>
          <a:spcPct val="0"/>
        </a:spcBef>
        <a:spcAft>
          <a:spcPct val="0"/>
        </a:spcAft>
        <a:defRPr sz="3000">
          <a:solidFill>
            <a:schemeClr val="bg1"/>
          </a:solidFill>
          <a:latin typeface="+mj-lt"/>
          <a:ea typeface="+mj-ea"/>
          <a:cs typeface="+mj-cs"/>
        </a:defRPr>
      </a:lvl1pPr>
      <a:lvl2pPr algn="l" rtl="0" eaLnBrk="1" fontAlgn="base" hangingPunct="1">
        <a:spcBef>
          <a:spcPct val="0"/>
        </a:spcBef>
        <a:spcAft>
          <a:spcPct val="0"/>
        </a:spcAft>
        <a:defRPr sz="3000">
          <a:solidFill>
            <a:schemeClr val="tx2"/>
          </a:solidFill>
          <a:latin typeface="Arial" charset="0"/>
        </a:defRPr>
      </a:lvl2pPr>
      <a:lvl3pPr algn="l" rtl="0" eaLnBrk="1" fontAlgn="base" hangingPunct="1">
        <a:spcBef>
          <a:spcPct val="0"/>
        </a:spcBef>
        <a:spcAft>
          <a:spcPct val="0"/>
        </a:spcAft>
        <a:defRPr sz="3000">
          <a:solidFill>
            <a:schemeClr val="tx2"/>
          </a:solidFill>
          <a:latin typeface="Arial" charset="0"/>
        </a:defRPr>
      </a:lvl3pPr>
      <a:lvl4pPr algn="l" rtl="0" eaLnBrk="1" fontAlgn="base" hangingPunct="1">
        <a:spcBef>
          <a:spcPct val="0"/>
        </a:spcBef>
        <a:spcAft>
          <a:spcPct val="0"/>
        </a:spcAft>
        <a:defRPr sz="3000">
          <a:solidFill>
            <a:schemeClr val="tx2"/>
          </a:solidFill>
          <a:latin typeface="Arial" charset="0"/>
        </a:defRPr>
      </a:lvl4pPr>
      <a:lvl5pPr algn="l" rtl="0" eaLnBrk="1" fontAlgn="base" hangingPunct="1">
        <a:spcBef>
          <a:spcPct val="0"/>
        </a:spcBef>
        <a:spcAft>
          <a:spcPct val="0"/>
        </a:spcAft>
        <a:defRPr sz="3000">
          <a:solidFill>
            <a:schemeClr val="tx2"/>
          </a:solidFill>
          <a:latin typeface="Arial"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algn="l" defTabSz="877888" rtl="0" eaLnBrk="1" fontAlgn="base" hangingPunct="1">
        <a:lnSpc>
          <a:spcPct val="80000"/>
        </a:lnSpc>
        <a:spcBef>
          <a:spcPct val="0"/>
        </a:spcBef>
        <a:spcAft>
          <a:spcPct val="0"/>
        </a:spcAft>
        <a:buFont typeface="Wingdings" pitchFamily="2" charset="2"/>
        <a:defRPr sz="4000">
          <a:solidFill>
            <a:schemeClr val="tx1"/>
          </a:solidFill>
          <a:latin typeface="+mn-lt"/>
          <a:ea typeface="+mn-ea"/>
          <a:cs typeface="+mn-cs"/>
        </a:defRPr>
      </a:lvl1pPr>
      <a:lvl2pPr algn="l" defTabSz="877888" rtl="0" eaLnBrk="1" fontAlgn="base" hangingPunct="1">
        <a:spcBef>
          <a:spcPct val="0"/>
        </a:spcBef>
        <a:spcAft>
          <a:spcPct val="0"/>
        </a:spcAft>
        <a:buFont typeface="Wingdings" pitchFamily="2" charset="2"/>
        <a:defRPr sz="3000">
          <a:solidFill>
            <a:schemeClr val="tx1"/>
          </a:solidFill>
          <a:latin typeface="+mn-lt"/>
        </a:defRPr>
      </a:lvl2pPr>
      <a:lvl3pPr marL="292100" indent="-288925" algn="l" defTabSz="877888" rtl="0" eaLnBrk="1" fontAlgn="base" hangingPunct="1">
        <a:spcBef>
          <a:spcPct val="0"/>
        </a:spcBef>
        <a:spcAft>
          <a:spcPct val="0"/>
        </a:spcAft>
        <a:buClr>
          <a:schemeClr val="accent3"/>
        </a:buClr>
        <a:buSzPct val="80000"/>
        <a:buFont typeface="Wingdings" pitchFamily="2" charset="2"/>
        <a:buChar char="§"/>
        <a:defRPr sz="3000">
          <a:solidFill>
            <a:schemeClr val="tx1"/>
          </a:solidFill>
          <a:latin typeface="+mn-lt"/>
        </a:defRPr>
      </a:lvl3pPr>
      <a:lvl4pPr marL="571500" indent="-292100" algn="l" defTabSz="877888" rtl="0" eaLnBrk="1" fontAlgn="base" hangingPunct="1">
        <a:spcBef>
          <a:spcPct val="0"/>
        </a:spcBef>
        <a:spcAft>
          <a:spcPct val="0"/>
        </a:spcAft>
        <a:buClr>
          <a:schemeClr val="accent3"/>
        </a:buClr>
        <a:buSzPct val="80000"/>
        <a:buFont typeface="Arial" charset="0"/>
        <a:buChar char="–"/>
        <a:defRPr sz="3000">
          <a:solidFill>
            <a:schemeClr val="tx1"/>
          </a:solidFill>
          <a:latin typeface="+mn-lt"/>
        </a:defRPr>
      </a:lvl4pPr>
      <a:lvl5pPr marL="863600" indent="-14288" algn="l" defTabSz="1082675" rtl="0" eaLnBrk="1" fontAlgn="base" hangingPunct="1">
        <a:spcBef>
          <a:spcPct val="0"/>
        </a:spcBef>
        <a:spcAft>
          <a:spcPct val="0"/>
        </a:spcAft>
        <a:buChar char="»"/>
        <a:defRPr sz="2400">
          <a:solidFill>
            <a:schemeClr val="tx1"/>
          </a:solidFill>
          <a:latin typeface="+mn-lt"/>
        </a:defRPr>
      </a:lvl5pPr>
      <a:lvl6pPr marL="1136650" indent="-215900" algn="l" defTabSz="877888" rtl="0" eaLnBrk="1" fontAlgn="base" hangingPunct="1">
        <a:spcBef>
          <a:spcPct val="0"/>
        </a:spcBef>
        <a:spcAft>
          <a:spcPct val="0"/>
        </a:spcAft>
        <a:buFont typeface="Wingdings" pitchFamily="2" charset="2"/>
        <a:buChar char="§"/>
        <a:defRPr sz="3000">
          <a:solidFill>
            <a:schemeClr val="tx1"/>
          </a:solidFill>
          <a:latin typeface="+mn-lt"/>
        </a:defRPr>
      </a:lvl6pPr>
      <a:lvl7pPr marL="1593850" indent="-215900" algn="l" defTabSz="877888" rtl="0" eaLnBrk="1" fontAlgn="base" hangingPunct="1">
        <a:spcBef>
          <a:spcPct val="0"/>
        </a:spcBef>
        <a:spcAft>
          <a:spcPct val="0"/>
        </a:spcAft>
        <a:buFont typeface="Wingdings" pitchFamily="2" charset="2"/>
        <a:buChar char="§"/>
        <a:defRPr sz="3000">
          <a:solidFill>
            <a:schemeClr val="tx1"/>
          </a:solidFill>
          <a:latin typeface="+mn-lt"/>
        </a:defRPr>
      </a:lvl7pPr>
      <a:lvl8pPr marL="2051050" indent="-215900" algn="l" defTabSz="877888" rtl="0" eaLnBrk="1" fontAlgn="base" hangingPunct="1">
        <a:spcBef>
          <a:spcPct val="0"/>
        </a:spcBef>
        <a:spcAft>
          <a:spcPct val="0"/>
        </a:spcAft>
        <a:buFont typeface="Wingdings" pitchFamily="2" charset="2"/>
        <a:buChar char="§"/>
        <a:defRPr sz="3000">
          <a:solidFill>
            <a:schemeClr val="tx1"/>
          </a:solidFill>
          <a:latin typeface="+mn-lt"/>
        </a:defRPr>
      </a:lvl8pPr>
      <a:lvl9pPr marL="2508250" indent="-215900" algn="l" defTabSz="877888" rtl="0" eaLnBrk="1" fontAlgn="base" hangingPunct="1">
        <a:spcBef>
          <a:spcPct val="0"/>
        </a:spcBef>
        <a:spcAft>
          <a:spcPct val="0"/>
        </a:spcAft>
        <a:buFont typeface="Wingdings" pitchFamily="2" charset="2"/>
        <a:buChar char="§"/>
        <a:defRPr sz="3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seegit.essex.ac.uk/21-22-ce201-col/21-22_CE201-col_team32/-/blob/master/RequirementsAndRiskLog.m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1125" y="1627188"/>
            <a:ext cx="5956300" cy="2431435"/>
          </a:xfrm>
          <a:solidFill>
            <a:schemeClr val="accent3"/>
          </a:solidFill>
        </p:spPr>
        <p:txBody>
          <a:bodyPr/>
          <a:lstStyle/>
          <a:p>
            <a:r>
              <a:rPr lang="en-GB" sz="4000" dirty="0"/>
              <a:t>CE201 Team 32 NHS Covid App</a:t>
            </a:r>
            <a:br>
              <a:rPr lang="en-GB" sz="4000" dirty="0"/>
            </a:br>
            <a:br>
              <a:rPr lang="en-GB" sz="4000" dirty="0"/>
            </a:br>
            <a:r>
              <a:rPr lang="en-GB" sz="2000" dirty="0"/>
              <a:t>Demonstration of product features</a:t>
            </a:r>
          </a:p>
        </p:txBody>
      </p:sp>
      <p:sp>
        <p:nvSpPr>
          <p:cNvPr id="3" name="Text Placeholder 2"/>
          <p:cNvSpPr>
            <a:spLocks noGrp="1"/>
          </p:cNvSpPr>
          <p:nvPr>
            <p:ph type="body" sz="quarter" idx="10"/>
          </p:nvPr>
        </p:nvSpPr>
        <p:spPr>
          <a:xfrm>
            <a:off x="0" y="4581128"/>
            <a:ext cx="5952744" cy="2123658"/>
          </a:xfrm>
        </p:spPr>
        <p:txBody>
          <a:bodyPr/>
          <a:lstStyle/>
          <a:p>
            <a:r>
              <a:rPr lang="en-GB" dirty="0"/>
              <a:t>Owen Greene, </a:t>
            </a:r>
            <a:r>
              <a:rPr lang="en-GB" dirty="0" err="1"/>
              <a:t>Bupe</a:t>
            </a:r>
            <a:r>
              <a:rPr lang="en-GB" dirty="0"/>
              <a:t> Mulenga, Adrian </a:t>
            </a:r>
            <a:r>
              <a:rPr lang="en-GB" dirty="0" err="1"/>
              <a:t>Atirgovitoae</a:t>
            </a:r>
            <a:r>
              <a:rPr lang="en-GB" dirty="0"/>
              <a:t>, Kiran Bailey-Stokes, Abraham </a:t>
            </a:r>
            <a:r>
              <a:rPr lang="en-GB" dirty="0" err="1"/>
              <a:t>Shodiya</a:t>
            </a:r>
            <a:endParaRPr lang="en-GB" dirty="0"/>
          </a:p>
          <a:p>
            <a:endParaRPr lang="en-GB" dirty="0"/>
          </a:p>
          <a:p>
            <a:r>
              <a:rPr lang="en-GB" dirty="0"/>
              <a:t>01/12/2021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76C5-CE5A-4929-B3D5-1014D4F0852D}"/>
              </a:ext>
            </a:extLst>
          </p:cNvPr>
          <p:cNvSpPr>
            <a:spLocks noGrp="1"/>
          </p:cNvSpPr>
          <p:nvPr>
            <p:ph type="title"/>
          </p:nvPr>
        </p:nvSpPr>
        <p:spPr/>
        <p:txBody>
          <a:bodyPr/>
          <a:lstStyle/>
          <a:p>
            <a:r>
              <a:rPr lang="en-US" dirty="0"/>
              <a:t>UI (main menu)</a:t>
            </a:r>
            <a:endParaRPr lang="en-GB" dirty="0"/>
          </a:p>
        </p:txBody>
      </p:sp>
      <p:pic>
        <p:nvPicPr>
          <p:cNvPr id="4" name="Content Placeholder 4">
            <a:extLst>
              <a:ext uri="{FF2B5EF4-FFF2-40B4-BE49-F238E27FC236}">
                <a16:creationId xmlns:a16="http://schemas.microsoft.com/office/drawing/2014/main" id="{59154DF2-92C5-483B-86D1-D89BCE9E9F4D}"/>
              </a:ext>
            </a:extLst>
          </p:cNvPr>
          <p:cNvPicPr>
            <a:picLocks noGrp="1" noChangeAspect="1"/>
          </p:cNvPicPr>
          <p:nvPr>
            <p:ph idx="1"/>
          </p:nvPr>
        </p:nvPicPr>
        <p:blipFill>
          <a:blip r:embed="rId2"/>
          <a:stretch>
            <a:fillRect/>
          </a:stretch>
        </p:blipFill>
        <p:spPr>
          <a:xfrm>
            <a:off x="149225" y="1784945"/>
            <a:ext cx="8839200" cy="4799409"/>
          </a:xfrm>
        </p:spPr>
      </p:pic>
    </p:spTree>
    <p:extLst>
      <p:ext uri="{BB962C8B-B14F-4D97-AF65-F5344CB8AC3E}">
        <p14:creationId xmlns:p14="http://schemas.microsoft.com/office/powerpoint/2010/main" val="2615362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C35D9-B472-45FB-840C-BD2922766F03}"/>
              </a:ext>
            </a:extLst>
          </p:cNvPr>
          <p:cNvSpPr>
            <a:spLocks noGrp="1"/>
          </p:cNvSpPr>
          <p:nvPr>
            <p:ph type="title"/>
          </p:nvPr>
        </p:nvSpPr>
        <p:spPr/>
        <p:txBody>
          <a:bodyPr/>
          <a:lstStyle/>
          <a:p>
            <a:r>
              <a:rPr lang="en-US" dirty="0"/>
              <a:t>UI (Graphs)</a:t>
            </a:r>
            <a:endParaRPr lang="en-GB" dirty="0"/>
          </a:p>
        </p:txBody>
      </p:sp>
      <p:pic>
        <p:nvPicPr>
          <p:cNvPr id="5" name="Content Placeholder 4">
            <a:extLst>
              <a:ext uri="{FF2B5EF4-FFF2-40B4-BE49-F238E27FC236}">
                <a16:creationId xmlns:a16="http://schemas.microsoft.com/office/drawing/2014/main" id="{D6C87EB7-3188-4F28-A008-59A340E84582}"/>
              </a:ext>
            </a:extLst>
          </p:cNvPr>
          <p:cNvPicPr>
            <a:picLocks noGrp="1" noChangeAspect="1"/>
          </p:cNvPicPr>
          <p:nvPr>
            <p:ph idx="1"/>
          </p:nvPr>
        </p:nvPicPr>
        <p:blipFill>
          <a:blip r:embed="rId2"/>
          <a:stretch>
            <a:fillRect/>
          </a:stretch>
        </p:blipFill>
        <p:spPr>
          <a:xfrm>
            <a:off x="-1" y="1535974"/>
            <a:ext cx="9126019" cy="5133386"/>
          </a:xfrm>
        </p:spPr>
      </p:pic>
    </p:spTree>
    <p:extLst>
      <p:ext uri="{BB962C8B-B14F-4D97-AF65-F5344CB8AC3E}">
        <p14:creationId xmlns:p14="http://schemas.microsoft.com/office/powerpoint/2010/main" val="2519008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C35D9-B472-45FB-840C-BD2922766F03}"/>
              </a:ext>
            </a:extLst>
          </p:cNvPr>
          <p:cNvSpPr>
            <a:spLocks noGrp="1"/>
          </p:cNvSpPr>
          <p:nvPr>
            <p:ph type="title"/>
          </p:nvPr>
        </p:nvSpPr>
        <p:spPr/>
        <p:txBody>
          <a:bodyPr/>
          <a:lstStyle/>
          <a:p>
            <a:r>
              <a:rPr lang="en-US" dirty="0"/>
              <a:t>UI (Graphs)</a:t>
            </a:r>
            <a:endParaRPr lang="en-GB" dirty="0"/>
          </a:p>
        </p:txBody>
      </p:sp>
      <p:pic>
        <p:nvPicPr>
          <p:cNvPr id="7" name="Content Placeholder 6">
            <a:extLst>
              <a:ext uri="{FF2B5EF4-FFF2-40B4-BE49-F238E27FC236}">
                <a16:creationId xmlns:a16="http://schemas.microsoft.com/office/drawing/2014/main" id="{72B9757D-5EA0-4D09-B821-5A270CF36109}"/>
              </a:ext>
            </a:extLst>
          </p:cNvPr>
          <p:cNvPicPr>
            <a:picLocks noGrp="1" noChangeAspect="1"/>
          </p:cNvPicPr>
          <p:nvPr>
            <p:ph idx="1"/>
          </p:nvPr>
        </p:nvPicPr>
        <p:blipFill>
          <a:blip r:embed="rId2"/>
          <a:stretch>
            <a:fillRect/>
          </a:stretch>
        </p:blipFill>
        <p:spPr>
          <a:xfrm>
            <a:off x="-1" y="1516280"/>
            <a:ext cx="9161029" cy="5153079"/>
          </a:xfrm>
        </p:spPr>
      </p:pic>
    </p:spTree>
    <p:extLst>
      <p:ext uri="{BB962C8B-B14F-4D97-AF65-F5344CB8AC3E}">
        <p14:creationId xmlns:p14="http://schemas.microsoft.com/office/powerpoint/2010/main" val="412682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C35D9-B472-45FB-840C-BD2922766F03}"/>
              </a:ext>
            </a:extLst>
          </p:cNvPr>
          <p:cNvSpPr>
            <a:spLocks noGrp="1"/>
          </p:cNvSpPr>
          <p:nvPr>
            <p:ph type="title"/>
          </p:nvPr>
        </p:nvSpPr>
        <p:spPr/>
        <p:txBody>
          <a:bodyPr/>
          <a:lstStyle/>
          <a:p>
            <a:r>
              <a:rPr lang="en-US" dirty="0"/>
              <a:t>UI (Graphs)</a:t>
            </a:r>
            <a:endParaRPr lang="en-GB" dirty="0"/>
          </a:p>
        </p:txBody>
      </p:sp>
      <p:sp>
        <p:nvSpPr>
          <p:cNvPr id="4" name="Content Placeholder 3">
            <a:extLst>
              <a:ext uri="{FF2B5EF4-FFF2-40B4-BE49-F238E27FC236}">
                <a16:creationId xmlns:a16="http://schemas.microsoft.com/office/drawing/2014/main" id="{53AF9823-BBED-49CD-B7E8-AD9BC9BD41F5}"/>
              </a:ext>
            </a:extLst>
          </p:cNvPr>
          <p:cNvSpPr>
            <a:spLocks noGrp="1"/>
          </p:cNvSpPr>
          <p:nvPr>
            <p:ph idx="1"/>
          </p:nvPr>
        </p:nvSpPr>
        <p:spPr/>
        <p:txBody>
          <a:bodyPr/>
          <a:lstStyle/>
          <a:p>
            <a:endParaRPr lang="en-GB" dirty="0"/>
          </a:p>
        </p:txBody>
      </p:sp>
      <p:pic>
        <p:nvPicPr>
          <p:cNvPr id="6" name="Picture 5">
            <a:extLst>
              <a:ext uri="{FF2B5EF4-FFF2-40B4-BE49-F238E27FC236}">
                <a16:creationId xmlns:a16="http://schemas.microsoft.com/office/drawing/2014/main" id="{E29A13C1-B14E-4D20-9684-D682A68FA875}"/>
              </a:ext>
            </a:extLst>
          </p:cNvPr>
          <p:cNvPicPr>
            <a:picLocks noChangeAspect="1"/>
          </p:cNvPicPr>
          <p:nvPr/>
        </p:nvPicPr>
        <p:blipFill>
          <a:blip r:embed="rId2"/>
          <a:stretch>
            <a:fillRect/>
          </a:stretch>
        </p:blipFill>
        <p:spPr>
          <a:xfrm>
            <a:off x="-3175" y="1516281"/>
            <a:ext cx="9144000" cy="5143500"/>
          </a:xfrm>
          <a:prstGeom prst="rect">
            <a:avLst/>
          </a:prstGeom>
        </p:spPr>
      </p:pic>
    </p:spTree>
    <p:extLst>
      <p:ext uri="{BB962C8B-B14F-4D97-AF65-F5344CB8AC3E}">
        <p14:creationId xmlns:p14="http://schemas.microsoft.com/office/powerpoint/2010/main" val="2039294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C35D9-B472-45FB-840C-BD2922766F03}"/>
              </a:ext>
            </a:extLst>
          </p:cNvPr>
          <p:cNvSpPr>
            <a:spLocks noGrp="1"/>
          </p:cNvSpPr>
          <p:nvPr>
            <p:ph type="title"/>
          </p:nvPr>
        </p:nvSpPr>
        <p:spPr/>
        <p:txBody>
          <a:bodyPr/>
          <a:lstStyle/>
          <a:p>
            <a:r>
              <a:rPr lang="en-US" dirty="0"/>
              <a:t>UI (Graphs)</a:t>
            </a:r>
            <a:endParaRPr lang="en-GB" dirty="0"/>
          </a:p>
        </p:txBody>
      </p:sp>
      <p:pic>
        <p:nvPicPr>
          <p:cNvPr id="6" name="Content Placeholder 5">
            <a:extLst>
              <a:ext uri="{FF2B5EF4-FFF2-40B4-BE49-F238E27FC236}">
                <a16:creationId xmlns:a16="http://schemas.microsoft.com/office/drawing/2014/main" id="{587AB3DE-1D98-4113-A00A-E7E026C9E39C}"/>
              </a:ext>
            </a:extLst>
          </p:cNvPr>
          <p:cNvPicPr>
            <a:picLocks noGrp="1" noChangeAspect="1"/>
          </p:cNvPicPr>
          <p:nvPr>
            <p:ph idx="1"/>
          </p:nvPr>
        </p:nvPicPr>
        <p:blipFill>
          <a:blip r:embed="rId2"/>
          <a:stretch>
            <a:fillRect/>
          </a:stretch>
        </p:blipFill>
        <p:spPr>
          <a:xfrm>
            <a:off x="-7854" y="1516280"/>
            <a:ext cx="9161029" cy="5153079"/>
          </a:xfrm>
        </p:spPr>
      </p:pic>
    </p:spTree>
    <p:extLst>
      <p:ext uri="{BB962C8B-B14F-4D97-AF65-F5344CB8AC3E}">
        <p14:creationId xmlns:p14="http://schemas.microsoft.com/office/powerpoint/2010/main" val="2797291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8F1-FCA5-450C-B40D-640AAC06069E}"/>
              </a:ext>
            </a:extLst>
          </p:cNvPr>
          <p:cNvSpPr>
            <a:spLocks noGrp="1"/>
          </p:cNvSpPr>
          <p:nvPr>
            <p:ph type="title"/>
          </p:nvPr>
        </p:nvSpPr>
        <p:spPr/>
        <p:txBody>
          <a:bodyPr/>
          <a:lstStyle/>
          <a:p>
            <a:r>
              <a:rPr lang="en-US" dirty="0"/>
              <a:t>Prediction functionality</a:t>
            </a:r>
            <a:endParaRPr lang="en-GB" dirty="0"/>
          </a:p>
        </p:txBody>
      </p:sp>
      <p:pic>
        <p:nvPicPr>
          <p:cNvPr id="5" name="Content Placeholder 4">
            <a:extLst>
              <a:ext uri="{FF2B5EF4-FFF2-40B4-BE49-F238E27FC236}">
                <a16:creationId xmlns:a16="http://schemas.microsoft.com/office/drawing/2014/main" id="{32A93467-5383-440D-84E2-45C021CB469B}"/>
              </a:ext>
            </a:extLst>
          </p:cNvPr>
          <p:cNvPicPr>
            <a:picLocks noGrp="1" noChangeAspect="1"/>
          </p:cNvPicPr>
          <p:nvPr>
            <p:ph idx="1"/>
          </p:nvPr>
        </p:nvPicPr>
        <p:blipFill>
          <a:blip r:embed="rId2"/>
          <a:stretch>
            <a:fillRect/>
          </a:stretch>
        </p:blipFill>
        <p:spPr>
          <a:xfrm>
            <a:off x="-35708" y="1516281"/>
            <a:ext cx="9179707" cy="4984294"/>
          </a:xfrm>
        </p:spPr>
      </p:pic>
    </p:spTree>
    <p:extLst>
      <p:ext uri="{BB962C8B-B14F-4D97-AF65-F5344CB8AC3E}">
        <p14:creationId xmlns:p14="http://schemas.microsoft.com/office/powerpoint/2010/main" val="166891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8F1-FCA5-450C-B40D-640AAC06069E}"/>
              </a:ext>
            </a:extLst>
          </p:cNvPr>
          <p:cNvSpPr>
            <a:spLocks noGrp="1"/>
          </p:cNvSpPr>
          <p:nvPr>
            <p:ph type="title"/>
          </p:nvPr>
        </p:nvSpPr>
        <p:spPr/>
        <p:txBody>
          <a:bodyPr/>
          <a:lstStyle/>
          <a:p>
            <a:r>
              <a:rPr lang="en-US" dirty="0"/>
              <a:t>Prediction functionality</a:t>
            </a:r>
            <a:endParaRPr lang="en-GB" dirty="0"/>
          </a:p>
        </p:txBody>
      </p:sp>
      <p:pic>
        <p:nvPicPr>
          <p:cNvPr id="7" name="Content Placeholder 6">
            <a:extLst>
              <a:ext uri="{FF2B5EF4-FFF2-40B4-BE49-F238E27FC236}">
                <a16:creationId xmlns:a16="http://schemas.microsoft.com/office/drawing/2014/main" id="{A0AA8C39-FA83-4C35-AC20-45B251AA8A2D}"/>
              </a:ext>
            </a:extLst>
          </p:cNvPr>
          <p:cNvPicPr>
            <a:picLocks noGrp="1" noChangeAspect="1"/>
          </p:cNvPicPr>
          <p:nvPr>
            <p:ph idx="1"/>
          </p:nvPr>
        </p:nvPicPr>
        <p:blipFill>
          <a:blip r:embed="rId2"/>
          <a:stretch>
            <a:fillRect/>
          </a:stretch>
        </p:blipFill>
        <p:spPr>
          <a:xfrm>
            <a:off x="-1" y="1516280"/>
            <a:ext cx="9161029" cy="5153079"/>
          </a:xfrm>
        </p:spPr>
      </p:pic>
    </p:spTree>
    <p:extLst>
      <p:ext uri="{BB962C8B-B14F-4D97-AF65-F5344CB8AC3E}">
        <p14:creationId xmlns:p14="http://schemas.microsoft.com/office/powerpoint/2010/main" val="106549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Program context</a:t>
            </a:r>
          </a:p>
        </p:txBody>
      </p:sp>
      <p:sp>
        <p:nvSpPr>
          <p:cNvPr id="3" name="Content Placeholder 2"/>
          <p:cNvSpPr>
            <a:spLocks noGrp="1"/>
          </p:cNvSpPr>
          <p:nvPr>
            <p:ph idx="1"/>
          </p:nvPr>
        </p:nvSpPr>
        <p:spPr/>
        <p:txBody>
          <a:bodyPr/>
          <a:lstStyle/>
          <a:p>
            <a:pPr lvl="2">
              <a:buNone/>
            </a:pPr>
            <a:endParaRPr lang="en-GB" dirty="0"/>
          </a:p>
          <a:p>
            <a:pPr lvl="2"/>
            <a:endParaRPr lang="en-GB" dirty="0"/>
          </a:p>
        </p:txBody>
      </p:sp>
      <p:sp>
        <p:nvSpPr>
          <p:cNvPr id="4" name="Rectangle 3"/>
          <p:cNvSpPr/>
          <p:nvPr/>
        </p:nvSpPr>
        <p:spPr>
          <a:xfrm>
            <a:off x="395536" y="1628800"/>
            <a:ext cx="8496944" cy="3693319"/>
          </a:xfrm>
          <a:prstGeom prst="rect">
            <a:avLst/>
          </a:prstGeom>
        </p:spPr>
        <p:txBody>
          <a:bodyPr wrap="square">
            <a:spAutoFit/>
          </a:bodyPr>
          <a:lstStyle/>
          <a:p>
            <a:r>
              <a:rPr lang="en-GB" sz="1800" dirty="0"/>
              <a:t>This program was requested by the NHS in order to help assist them in keeping track of, and predicting future, Covid-19 data.</a:t>
            </a:r>
          </a:p>
          <a:p>
            <a:endParaRPr lang="en-GB" sz="1800" dirty="0"/>
          </a:p>
          <a:p>
            <a:r>
              <a:rPr lang="en-GB" sz="1800" dirty="0"/>
              <a:t>We have chosen to display the data in graphical format which helps convey our findings visually and effectively. The graphs are built from scratch and are resizable and they also have clear axis labelling and graph titles. </a:t>
            </a:r>
          </a:p>
          <a:p>
            <a:endParaRPr lang="en-GB" sz="1800" dirty="0"/>
          </a:p>
          <a:p>
            <a:r>
              <a:rPr lang="en-GB" sz="1800" dirty="0"/>
              <a:t>The user can also make the program display a prediction for how the data will change in the coming weeks.</a:t>
            </a:r>
          </a:p>
          <a:p>
            <a:endParaRPr lang="en-GB" sz="1800" dirty="0"/>
          </a:p>
          <a:p>
            <a:r>
              <a:rPr lang="en-GB" sz="1800" dirty="0"/>
              <a:t>User stories and further clarity on requirements can be found here</a:t>
            </a:r>
          </a:p>
          <a:p>
            <a:r>
              <a:rPr lang="en-GB" sz="1800" dirty="0">
                <a:hlinkClick r:id="rId2"/>
              </a:rPr>
              <a:t>https://cseegit.essex.ac.uk/21-22-ce201-col/21-22_CE201-col_team32/-/blob/master/RequirementsAndRiskLog.md</a:t>
            </a:r>
            <a:endParaRPr lang="en-GB"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1200-33DB-4E91-B081-90784F5091D6}"/>
              </a:ext>
            </a:extLst>
          </p:cNvPr>
          <p:cNvSpPr>
            <a:spLocks noGrp="1"/>
          </p:cNvSpPr>
          <p:nvPr>
            <p:ph type="title"/>
          </p:nvPr>
        </p:nvSpPr>
        <p:spPr/>
        <p:txBody>
          <a:bodyPr/>
          <a:lstStyle/>
          <a:p>
            <a:r>
              <a:rPr lang="en-US" dirty="0"/>
              <a:t>Individual contributions</a:t>
            </a:r>
            <a:endParaRPr lang="en-GB" dirty="0"/>
          </a:p>
        </p:txBody>
      </p:sp>
      <p:sp>
        <p:nvSpPr>
          <p:cNvPr id="3" name="Content Placeholder 2">
            <a:extLst>
              <a:ext uri="{FF2B5EF4-FFF2-40B4-BE49-F238E27FC236}">
                <a16:creationId xmlns:a16="http://schemas.microsoft.com/office/drawing/2014/main" id="{B0743431-7980-460C-93F9-05F6B18C5B57}"/>
              </a:ext>
            </a:extLst>
          </p:cNvPr>
          <p:cNvSpPr>
            <a:spLocks noGrp="1"/>
          </p:cNvSpPr>
          <p:nvPr>
            <p:ph idx="1"/>
          </p:nvPr>
        </p:nvSpPr>
        <p:spPr/>
        <p:txBody>
          <a:bodyPr/>
          <a:lstStyle/>
          <a:p>
            <a:endParaRPr lang="en-GB" sz="1800" dirty="0"/>
          </a:p>
        </p:txBody>
      </p:sp>
    </p:spTree>
    <p:extLst>
      <p:ext uri="{BB962C8B-B14F-4D97-AF65-F5344CB8AC3E}">
        <p14:creationId xmlns:p14="http://schemas.microsoft.com/office/powerpoint/2010/main" val="331851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CD12-AA8D-4D3B-9FEC-B9819192B13D}"/>
              </a:ext>
            </a:extLst>
          </p:cNvPr>
          <p:cNvSpPr>
            <a:spLocks noGrp="1"/>
          </p:cNvSpPr>
          <p:nvPr>
            <p:ph type="title"/>
          </p:nvPr>
        </p:nvSpPr>
        <p:spPr/>
        <p:txBody>
          <a:bodyPr/>
          <a:lstStyle/>
          <a:p>
            <a:r>
              <a:rPr lang="en-US" dirty="0"/>
              <a:t>Owen Greene</a:t>
            </a:r>
            <a:endParaRPr lang="en-GB" dirty="0"/>
          </a:p>
        </p:txBody>
      </p:sp>
      <p:sp>
        <p:nvSpPr>
          <p:cNvPr id="3" name="Content Placeholder 2">
            <a:extLst>
              <a:ext uri="{FF2B5EF4-FFF2-40B4-BE49-F238E27FC236}">
                <a16:creationId xmlns:a16="http://schemas.microsoft.com/office/drawing/2014/main" id="{27F1E6AF-3703-4647-8ABD-5F1A8DAC6AA9}"/>
              </a:ext>
            </a:extLst>
          </p:cNvPr>
          <p:cNvSpPr>
            <a:spLocks noGrp="1"/>
          </p:cNvSpPr>
          <p:nvPr>
            <p:ph idx="1"/>
          </p:nvPr>
        </p:nvSpPr>
        <p:spPr/>
        <p:txBody>
          <a:bodyPr/>
          <a:lstStyle/>
          <a:p>
            <a:endParaRPr lang="en-GB" sz="1800" dirty="0"/>
          </a:p>
        </p:txBody>
      </p:sp>
    </p:spTree>
    <p:extLst>
      <p:ext uri="{BB962C8B-B14F-4D97-AF65-F5344CB8AC3E}">
        <p14:creationId xmlns:p14="http://schemas.microsoft.com/office/powerpoint/2010/main" val="328619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1AEC-9189-4B22-A6B9-AB226D2BC676}"/>
              </a:ext>
            </a:extLst>
          </p:cNvPr>
          <p:cNvSpPr>
            <a:spLocks noGrp="1"/>
          </p:cNvSpPr>
          <p:nvPr>
            <p:ph type="title"/>
          </p:nvPr>
        </p:nvSpPr>
        <p:spPr/>
        <p:txBody>
          <a:bodyPr/>
          <a:lstStyle/>
          <a:p>
            <a:r>
              <a:rPr lang="en-US" dirty="0" err="1"/>
              <a:t>Bupe</a:t>
            </a:r>
            <a:r>
              <a:rPr lang="en-US" dirty="0"/>
              <a:t> Mulenga (</a:t>
            </a:r>
            <a:r>
              <a:rPr lang="en-US" dirty="0" err="1"/>
              <a:t>Wezi</a:t>
            </a:r>
            <a:r>
              <a:rPr lang="en-US" dirty="0"/>
              <a:t>)</a:t>
            </a:r>
            <a:endParaRPr lang="en-GB" dirty="0"/>
          </a:p>
        </p:txBody>
      </p:sp>
      <p:sp>
        <p:nvSpPr>
          <p:cNvPr id="3" name="Content Placeholder 2">
            <a:extLst>
              <a:ext uri="{FF2B5EF4-FFF2-40B4-BE49-F238E27FC236}">
                <a16:creationId xmlns:a16="http://schemas.microsoft.com/office/drawing/2014/main" id="{BE550D76-EC8C-4345-A107-D007179674E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98025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C32CF-2E85-4844-8307-F163E6A4672D}"/>
              </a:ext>
            </a:extLst>
          </p:cNvPr>
          <p:cNvSpPr>
            <a:spLocks noGrp="1"/>
          </p:cNvSpPr>
          <p:nvPr>
            <p:ph type="title"/>
          </p:nvPr>
        </p:nvSpPr>
        <p:spPr/>
        <p:txBody>
          <a:bodyPr/>
          <a:lstStyle/>
          <a:p>
            <a:r>
              <a:rPr lang="en-US" dirty="0"/>
              <a:t>Adrian </a:t>
            </a:r>
            <a:r>
              <a:rPr lang="en-US" dirty="0" err="1"/>
              <a:t>Atirgovitoae</a:t>
            </a:r>
            <a:endParaRPr lang="en-GB" dirty="0"/>
          </a:p>
        </p:txBody>
      </p:sp>
      <p:sp>
        <p:nvSpPr>
          <p:cNvPr id="3" name="Content Placeholder 2">
            <a:extLst>
              <a:ext uri="{FF2B5EF4-FFF2-40B4-BE49-F238E27FC236}">
                <a16:creationId xmlns:a16="http://schemas.microsoft.com/office/drawing/2014/main" id="{4DF4C26E-6031-47AD-92FA-ABEF98CD0A6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790012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66F2-7561-497D-B06F-1B72633BD4D6}"/>
              </a:ext>
            </a:extLst>
          </p:cNvPr>
          <p:cNvSpPr>
            <a:spLocks noGrp="1"/>
          </p:cNvSpPr>
          <p:nvPr>
            <p:ph type="title"/>
          </p:nvPr>
        </p:nvSpPr>
        <p:spPr/>
        <p:txBody>
          <a:bodyPr/>
          <a:lstStyle/>
          <a:p>
            <a:r>
              <a:rPr lang="en-US" dirty="0"/>
              <a:t>Kiran Bailey-Stokes</a:t>
            </a:r>
            <a:endParaRPr lang="en-GB" dirty="0"/>
          </a:p>
        </p:txBody>
      </p:sp>
      <p:sp>
        <p:nvSpPr>
          <p:cNvPr id="3" name="Content Placeholder 2">
            <a:extLst>
              <a:ext uri="{FF2B5EF4-FFF2-40B4-BE49-F238E27FC236}">
                <a16:creationId xmlns:a16="http://schemas.microsoft.com/office/drawing/2014/main" id="{D7462091-9A8C-4FE4-A9A0-FB766D264AD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42507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F4CDE-EDF0-42C9-95E9-F83854604BCA}"/>
              </a:ext>
            </a:extLst>
          </p:cNvPr>
          <p:cNvSpPr>
            <a:spLocks noGrp="1"/>
          </p:cNvSpPr>
          <p:nvPr>
            <p:ph type="title"/>
          </p:nvPr>
        </p:nvSpPr>
        <p:spPr/>
        <p:txBody>
          <a:bodyPr/>
          <a:lstStyle/>
          <a:p>
            <a:r>
              <a:rPr lang="en-US" dirty="0"/>
              <a:t>Abraham </a:t>
            </a:r>
            <a:r>
              <a:rPr lang="en-US" dirty="0" err="1"/>
              <a:t>Shodiya</a:t>
            </a:r>
            <a:endParaRPr lang="en-GB" dirty="0"/>
          </a:p>
        </p:txBody>
      </p:sp>
      <p:sp>
        <p:nvSpPr>
          <p:cNvPr id="3" name="Content Placeholder 2">
            <a:extLst>
              <a:ext uri="{FF2B5EF4-FFF2-40B4-BE49-F238E27FC236}">
                <a16:creationId xmlns:a16="http://schemas.microsoft.com/office/drawing/2014/main" id="{3561B082-64D8-49A0-96F2-07FA48021CA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10777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4CEB-F67A-459C-8D60-5D6D9CAA165E}"/>
              </a:ext>
            </a:extLst>
          </p:cNvPr>
          <p:cNvSpPr>
            <a:spLocks noGrp="1"/>
          </p:cNvSpPr>
          <p:nvPr>
            <p:ph type="title"/>
          </p:nvPr>
        </p:nvSpPr>
        <p:spPr/>
        <p:txBody>
          <a:bodyPr/>
          <a:lstStyle/>
          <a:p>
            <a:r>
              <a:rPr lang="en-US" dirty="0"/>
              <a:t>Product features</a:t>
            </a:r>
            <a:endParaRPr lang="en-GB" dirty="0"/>
          </a:p>
        </p:txBody>
      </p:sp>
      <p:sp>
        <p:nvSpPr>
          <p:cNvPr id="7" name="Content Placeholder 6">
            <a:extLst>
              <a:ext uri="{FF2B5EF4-FFF2-40B4-BE49-F238E27FC236}">
                <a16:creationId xmlns:a16="http://schemas.microsoft.com/office/drawing/2014/main" id="{1E8D77BA-7061-4D1A-B80A-82D6F632BD7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293240970"/>
      </p:ext>
    </p:extLst>
  </p:cSld>
  <p:clrMapOvr>
    <a:masterClrMapping/>
  </p:clrMapOvr>
</p:sld>
</file>

<file path=ppt/theme/theme1.xml><?xml version="1.0" encoding="utf-8"?>
<a:theme xmlns:a="http://schemas.openxmlformats.org/drawingml/2006/main" name="uoe_branded_presentation">
  <a:themeElements>
    <a:clrScheme name="University brand">
      <a:dk1>
        <a:srgbClr val="4D4F53"/>
      </a:dk1>
      <a:lt1>
        <a:srgbClr val="FFFFFF"/>
      </a:lt1>
      <a:dk2>
        <a:srgbClr val="766A65"/>
      </a:dk2>
      <a:lt2>
        <a:srgbClr val="AEAA6C"/>
      </a:lt2>
      <a:accent1>
        <a:srgbClr val="A90061"/>
      </a:accent1>
      <a:accent2>
        <a:srgbClr val="E98300"/>
      </a:accent2>
      <a:accent3>
        <a:srgbClr val="007A87"/>
      </a:accent3>
      <a:accent4>
        <a:srgbClr val="0065BD"/>
      </a:accent4>
      <a:accent5>
        <a:srgbClr val="003478"/>
      </a:accent5>
      <a:accent6>
        <a:srgbClr val="AAA38E"/>
      </a:accent6>
      <a:hlink>
        <a:srgbClr val="0065BD"/>
      </a:hlink>
      <a:folHlink>
        <a:srgbClr val="008542"/>
      </a:folHlink>
    </a:clrScheme>
    <a:fontScheme name="Large tex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rge text 1">
        <a:dk1>
          <a:srgbClr val="4D4F53"/>
        </a:dk1>
        <a:lt1>
          <a:srgbClr val="FFFFFF"/>
        </a:lt1>
        <a:dk2>
          <a:srgbClr val="007A87"/>
        </a:dk2>
        <a:lt2>
          <a:srgbClr val="FFFFFF"/>
        </a:lt2>
        <a:accent1>
          <a:srgbClr val="E98300"/>
        </a:accent1>
        <a:accent2>
          <a:srgbClr val="0065BD"/>
        </a:accent2>
        <a:accent3>
          <a:srgbClr val="AABEC3"/>
        </a:accent3>
        <a:accent4>
          <a:srgbClr val="DADADA"/>
        </a:accent4>
        <a:accent5>
          <a:srgbClr val="F2C1AA"/>
        </a:accent5>
        <a:accent6>
          <a:srgbClr val="005BAB"/>
        </a:accent6>
        <a:hlink>
          <a:srgbClr val="A90061"/>
        </a:hlink>
        <a:folHlink>
          <a:srgbClr val="4C5CC5"/>
        </a:folHlink>
      </a:clrScheme>
      <a:clrMap bg1="dk2" tx1="lt1" bg2="dk1" tx2="lt2" accent1="accent1" accent2="accent2" accent3="accent3" accent4="accent4" accent5="accent5" accent6="accent6" hlink="hlink" folHlink="folHlink"/>
    </a:extraClrScheme>
    <a:extraClrScheme>
      <a:clrScheme name="Large text 2">
        <a:dk1>
          <a:srgbClr val="4D4F53"/>
        </a:dk1>
        <a:lt1>
          <a:srgbClr val="FFFFFF"/>
        </a:lt1>
        <a:dk2>
          <a:srgbClr val="0065BD"/>
        </a:dk2>
        <a:lt2>
          <a:srgbClr val="FFFFFF"/>
        </a:lt2>
        <a:accent1>
          <a:srgbClr val="A90061"/>
        </a:accent1>
        <a:accent2>
          <a:srgbClr val="E98300"/>
        </a:accent2>
        <a:accent3>
          <a:srgbClr val="AAB8DB"/>
        </a:accent3>
        <a:accent4>
          <a:srgbClr val="DADADA"/>
        </a:accent4>
        <a:accent5>
          <a:srgbClr val="D1AAB7"/>
        </a:accent5>
        <a:accent6>
          <a:srgbClr val="D37600"/>
        </a:accent6>
        <a:hlink>
          <a:srgbClr val="007A87"/>
        </a:hlink>
        <a:folHlink>
          <a:srgbClr val="4C5CC5"/>
        </a:folHlink>
      </a:clrScheme>
      <a:clrMap bg1="dk2" tx1="lt1" bg2="dk1" tx2="lt2" accent1="accent1" accent2="accent2" accent3="accent3" accent4="accent4" accent5="accent5" accent6="accent6" hlink="hlink" folHlink="folHlink"/>
    </a:extraClrScheme>
    <a:extraClrScheme>
      <a:clrScheme name="Large text 3">
        <a:dk1>
          <a:srgbClr val="4D4F53"/>
        </a:dk1>
        <a:lt1>
          <a:srgbClr val="FFFFFF"/>
        </a:lt1>
        <a:dk2>
          <a:srgbClr val="FFFFFF"/>
        </a:dk2>
        <a:lt2>
          <a:srgbClr val="808080"/>
        </a:lt2>
        <a:accent1>
          <a:srgbClr val="A90061"/>
        </a:accent1>
        <a:accent2>
          <a:srgbClr val="E98300"/>
        </a:accent2>
        <a:accent3>
          <a:srgbClr val="FFFFFF"/>
        </a:accent3>
        <a:accent4>
          <a:srgbClr val="404246"/>
        </a:accent4>
        <a:accent5>
          <a:srgbClr val="D1AAB7"/>
        </a:accent5>
        <a:accent6>
          <a:srgbClr val="D37600"/>
        </a:accent6>
        <a:hlink>
          <a:srgbClr val="007A87"/>
        </a:hlink>
        <a:folHlink>
          <a:srgbClr val="4C5CC5"/>
        </a:folHlink>
      </a:clrScheme>
      <a:clrMap bg1="lt1" tx1="dk1" bg2="lt2" tx2="dk2" accent1="accent1" accent2="accent2" accent3="accent3" accent4="accent4" accent5="accent5" accent6="accent6" hlink="hlink" folHlink="folHlink"/>
    </a:extraClrScheme>
    <a:extraClrScheme>
      <a:clrScheme name="Large text 4">
        <a:dk1>
          <a:srgbClr val="4D4F53"/>
        </a:dk1>
        <a:lt1>
          <a:srgbClr val="FFFFFF"/>
        </a:lt1>
        <a:dk2>
          <a:srgbClr val="E98300"/>
        </a:dk2>
        <a:lt2>
          <a:srgbClr val="FFFFFF"/>
        </a:lt2>
        <a:accent1>
          <a:srgbClr val="0065BD"/>
        </a:accent1>
        <a:accent2>
          <a:srgbClr val="A90061"/>
        </a:accent2>
        <a:accent3>
          <a:srgbClr val="F2C1AA"/>
        </a:accent3>
        <a:accent4>
          <a:srgbClr val="DADADA"/>
        </a:accent4>
        <a:accent5>
          <a:srgbClr val="AAB8DB"/>
        </a:accent5>
        <a:accent6>
          <a:srgbClr val="990057"/>
        </a:accent6>
        <a:hlink>
          <a:srgbClr val="007A87"/>
        </a:hlink>
        <a:folHlink>
          <a:srgbClr val="4C5CC5"/>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uoe_branded_presentation</Template>
  <TotalTime>1681</TotalTime>
  <Words>192</Words>
  <Application>Microsoft Office PowerPoint</Application>
  <PresentationFormat>On-screen Show (4:3)</PresentationFormat>
  <Paragraphs>27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uoe_branded_presentation</vt:lpstr>
      <vt:lpstr>CE201 Team 32 NHS Covid App  Demonstration of product features</vt:lpstr>
      <vt:lpstr>Program context</vt:lpstr>
      <vt:lpstr>Individual contributions</vt:lpstr>
      <vt:lpstr>Owen Greene</vt:lpstr>
      <vt:lpstr>Bupe Mulenga (Wezi)</vt:lpstr>
      <vt:lpstr>Adrian Atirgovitoae</vt:lpstr>
      <vt:lpstr>Kiran Bailey-Stokes</vt:lpstr>
      <vt:lpstr>Abraham Shodiya</vt:lpstr>
      <vt:lpstr>Product features</vt:lpstr>
      <vt:lpstr>UI (main menu)</vt:lpstr>
      <vt:lpstr>UI (Graphs)</vt:lpstr>
      <vt:lpstr>UI (Graphs)</vt:lpstr>
      <vt:lpstr>UI (Graphs)</vt:lpstr>
      <vt:lpstr>UI (Graphs)</vt:lpstr>
      <vt:lpstr>Prediction functionality</vt:lpstr>
      <vt:lpstr>Prediction functionality</vt:lpstr>
    </vt:vector>
  </TitlesOfParts>
  <Company>University of Essex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Modernisation of Higher Education</dc:title>
  <dc:creator>root</dc:creator>
  <cp:lastModifiedBy>Greene, Owen K M</cp:lastModifiedBy>
  <cp:revision>44</cp:revision>
  <dcterms:created xsi:type="dcterms:W3CDTF">2011-09-05T11:52:04Z</dcterms:created>
  <dcterms:modified xsi:type="dcterms:W3CDTF">2021-12-01T13:20:03Z</dcterms:modified>
</cp:coreProperties>
</file>