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32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D8E-FECB-4E3E-88EB-C38F09A38D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B2AA-2A6C-4957-BB89-A67000CC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D8E-FECB-4E3E-88EB-C38F09A38D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B2AA-2A6C-4957-BB89-A67000CC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D8E-FECB-4E3E-88EB-C38F09A38D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B2AA-2A6C-4957-BB89-A67000CC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D8E-FECB-4E3E-88EB-C38F09A38D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B2AA-2A6C-4957-BB89-A67000CC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D8E-FECB-4E3E-88EB-C38F09A38D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B2AA-2A6C-4957-BB89-A67000CC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D8E-FECB-4E3E-88EB-C38F09A38D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B2AA-2A6C-4957-BB89-A67000CC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7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D8E-FECB-4E3E-88EB-C38F09A38D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B2AA-2A6C-4957-BB89-A67000CC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4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D8E-FECB-4E3E-88EB-C38F09A38D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B2AA-2A6C-4957-BB89-A67000CC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D8E-FECB-4E3E-88EB-C38F09A38D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B2AA-2A6C-4957-BB89-A67000CC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6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D8E-FECB-4E3E-88EB-C38F09A38D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B2AA-2A6C-4957-BB89-A67000CC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0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D8E-FECB-4E3E-88EB-C38F09A38D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B2AA-2A6C-4957-BB89-A67000CC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0BD8E-FECB-4E3E-88EB-C38F09A38D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3B2AA-2A6C-4957-BB89-A67000CC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7333"/>
            <a:ext cx="10515600" cy="5499630"/>
          </a:xfrm>
        </p:spPr>
        <p:txBody>
          <a:bodyPr/>
          <a:lstStyle/>
          <a:p>
            <a:pPr marL="0" indent="0" algn="ctr">
              <a:buNone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Bahir-Dar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Technology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computing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  <a:p>
            <a:pPr marL="0" indent="0" algn="ctr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on</a:t>
            </a:r>
          </a:p>
          <a:p>
            <a:pPr marL="0" indent="0" algn="ctr">
              <a:buNone/>
            </a:pPr>
            <a:r>
              <a:rPr lang="en-US" sz="3200" i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3200" b="1" i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Based Taxi Booking And Ordering System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55" y="349956"/>
            <a:ext cx="2602090" cy="24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4440"/>
            <a:ext cx="10515600" cy="3513707"/>
          </a:xfrm>
        </p:spPr>
      </p:pic>
    </p:spTree>
    <p:extLst>
      <p:ext uri="{BB962C8B-B14F-4D97-AF65-F5344CB8AC3E}">
        <p14:creationId xmlns:p14="http://schemas.microsoft.com/office/powerpoint/2010/main" val="42296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/>
          </a:p>
          <a:p>
            <a:pPr marL="0" indent="0" algn="ctr">
              <a:buNone/>
            </a:pPr>
            <a:r>
              <a:rPr lang="en-US" smtClean="0"/>
              <a:t>Thank </a:t>
            </a:r>
            <a:r>
              <a:rPr lang="en-US" dirty="0" smtClean="0"/>
              <a:t>you for your time and patience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ystem functionalities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passenger and driver need to be registered.</a:t>
            </a:r>
          </a:p>
          <a:p>
            <a:r>
              <a:rPr lang="en-US" dirty="0" smtClean="0"/>
              <a:t>After registration, they are allowed to login.</a:t>
            </a:r>
          </a:p>
          <a:p>
            <a:r>
              <a:rPr lang="en-US" dirty="0" smtClean="0"/>
              <a:t>After passenger is logged in, he/she can see the near by taxi and press the book now button by providing destination place.</a:t>
            </a:r>
          </a:p>
          <a:p>
            <a:r>
              <a:rPr lang="en-US" dirty="0" smtClean="0"/>
              <a:t>The Driver either accepts or rejects the request.</a:t>
            </a:r>
          </a:p>
          <a:p>
            <a:r>
              <a:rPr lang="en-US" dirty="0" smtClean="0"/>
              <a:t>If s/he accepts the request  name,phone,destination of passenger is forwarded to it.</a:t>
            </a:r>
          </a:p>
          <a:p>
            <a:r>
              <a:rPr lang="en-US" dirty="0" smtClean="0"/>
              <a:t>Admin manages taxi, driver and can see booking transaction and set commission.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46" y="1690688"/>
            <a:ext cx="2447627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06" y="1764665"/>
            <a:ext cx="2447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26" y="1825625"/>
            <a:ext cx="2447627" cy="435133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Passenger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40" y="2008505"/>
            <a:ext cx="2722880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2008505"/>
            <a:ext cx="2447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passenger clicks book now button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6" y="2086928"/>
            <a:ext cx="2447627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667" y="2086927"/>
            <a:ext cx="3857625" cy="56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6" y="222186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25835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1054080" cy="424391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457200" y="944880"/>
            <a:ext cx="11811000" cy="52320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60" y="1825625"/>
            <a:ext cx="8405679" cy="4351338"/>
          </a:xfrm>
        </p:spPr>
      </p:pic>
    </p:spTree>
    <p:extLst>
      <p:ext uri="{BB962C8B-B14F-4D97-AF65-F5344CB8AC3E}">
        <p14:creationId xmlns:p14="http://schemas.microsoft.com/office/powerpoint/2010/main" val="1058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127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System functionalities</vt:lpstr>
      <vt:lpstr>Application home page</vt:lpstr>
      <vt:lpstr>Driver page</vt:lpstr>
      <vt:lpstr>Passenger page</vt:lpstr>
      <vt:lpstr>After passenger clicks book now button</vt:lpstr>
      <vt:lpstr>personal  profile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2021-09-08T01:28:49Z</dcterms:created>
  <dcterms:modified xsi:type="dcterms:W3CDTF">2021-09-08T02:23:19Z</dcterms:modified>
</cp:coreProperties>
</file>