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77" r:id="rId3"/>
    <p:sldId id="257" r:id="rId4"/>
    <p:sldId id="258" r:id="rId5"/>
    <p:sldId id="259" r:id="rId6"/>
    <p:sldId id="260" r:id="rId7"/>
    <p:sldId id="276" r:id="rId8"/>
    <p:sldId id="261" r:id="rId9"/>
    <p:sldId id="263" r:id="rId10"/>
    <p:sldId id="264" r:id="rId11"/>
    <p:sldId id="265" r:id="rId12"/>
    <p:sldId id="266" r:id="rId13"/>
    <p:sldId id="267" r:id="rId14"/>
    <p:sldId id="268" r:id="rId15"/>
    <p:sldId id="269" r:id="rId16"/>
    <p:sldId id="270" r:id="rId17"/>
    <p:sldId id="272" r:id="rId18"/>
    <p:sldId id="275" r:id="rId19"/>
    <p:sldId id="273"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86" d="100"/>
          <a:sy n="86" d="100"/>
        </p:scale>
        <p:origin x="120"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17021F4-FE12-4D2E-8A90-C888DF1211AF}" type="datetimeFigureOut">
              <a:rPr lang="en-US" smtClean="0"/>
              <a:pPr/>
              <a:t>6/28/2017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05F99A-F8FD-4B90-A2E4-1C0EBA4EF387}" type="slidenum">
              <a:rPr lang="en-US" smtClean="0"/>
              <a:pPr/>
              <a:t>‹#›</a:t>
            </a:fld>
            <a:endParaRPr lang="en-US"/>
          </a:p>
        </p:txBody>
      </p:sp>
    </p:spTree>
    <p:extLst>
      <p:ext uri="{BB962C8B-B14F-4D97-AF65-F5344CB8AC3E}">
        <p14:creationId xmlns:p14="http://schemas.microsoft.com/office/powerpoint/2010/main" val="3364411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7021F4-FE12-4D2E-8A90-C888DF1211AF}" type="datetimeFigureOut">
              <a:rPr lang="en-US" smtClean="0"/>
              <a:pPr/>
              <a:t>6/28/2017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05F99A-F8FD-4B90-A2E4-1C0EBA4EF387}" type="slidenum">
              <a:rPr lang="en-US" smtClean="0"/>
              <a:pPr/>
              <a:t>‹#›</a:t>
            </a:fld>
            <a:endParaRPr lang="en-US"/>
          </a:p>
        </p:txBody>
      </p:sp>
    </p:spTree>
    <p:extLst>
      <p:ext uri="{BB962C8B-B14F-4D97-AF65-F5344CB8AC3E}">
        <p14:creationId xmlns:p14="http://schemas.microsoft.com/office/powerpoint/2010/main" val="247503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7021F4-FE12-4D2E-8A90-C888DF1211AF}" type="datetimeFigureOut">
              <a:rPr lang="en-US" smtClean="0"/>
              <a:pPr/>
              <a:t>6/28/2017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05F99A-F8FD-4B90-A2E4-1C0EBA4EF387}"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23883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7021F4-FE12-4D2E-8A90-C888DF1211AF}" type="datetimeFigureOut">
              <a:rPr lang="en-US" smtClean="0"/>
              <a:pPr/>
              <a:t>6/28/2017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05F99A-F8FD-4B90-A2E4-1C0EBA4EF387}" type="slidenum">
              <a:rPr lang="en-US" smtClean="0"/>
              <a:pPr/>
              <a:t>‹#›</a:t>
            </a:fld>
            <a:endParaRPr lang="en-US"/>
          </a:p>
        </p:txBody>
      </p:sp>
    </p:spTree>
    <p:extLst>
      <p:ext uri="{BB962C8B-B14F-4D97-AF65-F5344CB8AC3E}">
        <p14:creationId xmlns:p14="http://schemas.microsoft.com/office/powerpoint/2010/main" val="39649221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7021F4-FE12-4D2E-8A90-C888DF1211AF}" type="datetimeFigureOut">
              <a:rPr lang="en-US" smtClean="0"/>
              <a:pPr/>
              <a:t>6/28/2017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05F99A-F8FD-4B90-A2E4-1C0EBA4EF387}"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409145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7021F4-FE12-4D2E-8A90-C888DF1211AF}" type="datetimeFigureOut">
              <a:rPr lang="en-US" smtClean="0"/>
              <a:pPr/>
              <a:t>6/28/2017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05F99A-F8FD-4B90-A2E4-1C0EBA4EF387}" type="slidenum">
              <a:rPr lang="en-US" smtClean="0"/>
              <a:pPr/>
              <a:t>‹#›</a:t>
            </a:fld>
            <a:endParaRPr lang="en-US"/>
          </a:p>
        </p:txBody>
      </p:sp>
    </p:spTree>
    <p:extLst>
      <p:ext uri="{BB962C8B-B14F-4D97-AF65-F5344CB8AC3E}">
        <p14:creationId xmlns:p14="http://schemas.microsoft.com/office/powerpoint/2010/main" val="7912383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7021F4-FE12-4D2E-8A90-C888DF1211AF}" type="datetimeFigureOut">
              <a:rPr lang="en-US" smtClean="0"/>
              <a:pPr/>
              <a:t>6/28/2017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05F99A-F8FD-4B90-A2E4-1C0EBA4EF387}" type="slidenum">
              <a:rPr lang="en-US" smtClean="0"/>
              <a:pPr/>
              <a:t>‹#›</a:t>
            </a:fld>
            <a:endParaRPr lang="en-US"/>
          </a:p>
        </p:txBody>
      </p:sp>
    </p:spTree>
    <p:extLst>
      <p:ext uri="{BB962C8B-B14F-4D97-AF65-F5344CB8AC3E}">
        <p14:creationId xmlns:p14="http://schemas.microsoft.com/office/powerpoint/2010/main" val="21240358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7021F4-FE12-4D2E-8A90-C888DF1211AF}" type="datetimeFigureOut">
              <a:rPr lang="en-US" smtClean="0"/>
              <a:pPr/>
              <a:t>6/28/2017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05F99A-F8FD-4B90-A2E4-1C0EBA4EF387}" type="slidenum">
              <a:rPr lang="en-US" smtClean="0"/>
              <a:pPr/>
              <a:t>‹#›</a:t>
            </a:fld>
            <a:endParaRPr lang="en-US"/>
          </a:p>
        </p:txBody>
      </p:sp>
    </p:spTree>
    <p:extLst>
      <p:ext uri="{BB962C8B-B14F-4D97-AF65-F5344CB8AC3E}">
        <p14:creationId xmlns:p14="http://schemas.microsoft.com/office/powerpoint/2010/main" val="249157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7021F4-FE12-4D2E-8A90-C888DF1211AF}" type="datetimeFigureOut">
              <a:rPr lang="en-US" smtClean="0"/>
              <a:pPr/>
              <a:t>6/28/2017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05F99A-F8FD-4B90-A2E4-1C0EBA4EF387}" type="slidenum">
              <a:rPr lang="en-US" smtClean="0"/>
              <a:pPr/>
              <a:t>‹#›</a:t>
            </a:fld>
            <a:endParaRPr lang="en-US"/>
          </a:p>
        </p:txBody>
      </p:sp>
    </p:spTree>
    <p:extLst>
      <p:ext uri="{BB962C8B-B14F-4D97-AF65-F5344CB8AC3E}">
        <p14:creationId xmlns:p14="http://schemas.microsoft.com/office/powerpoint/2010/main" val="704369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7021F4-FE12-4D2E-8A90-C888DF1211AF}" type="datetimeFigureOut">
              <a:rPr lang="en-US" smtClean="0"/>
              <a:pPr/>
              <a:t>6/28/2017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05F99A-F8FD-4B90-A2E4-1C0EBA4EF387}" type="slidenum">
              <a:rPr lang="en-US" smtClean="0"/>
              <a:pPr/>
              <a:t>‹#›</a:t>
            </a:fld>
            <a:endParaRPr lang="en-US"/>
          </a:p>
        </p:txBody>
      </p:sp>
    </p:spTree>
    <p:extLst>
      <p:ext uri="{BB962C8B-B14F-4D97-AF65-F5344CB8AC3E}">
        <p14:creationId xmlns:p14="http://schemas.microsoft.com/office/powerpoint/2010/main" val="102057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17021F4-FE12-4D2E-8A90-C888DF1211AF}" type="datetimeFigureOut">
              <a:rPr lang="en-US" smtClean="0"/>
              <a:pPr/>
              <a:t>6/28/2017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05F99A-F8FD-4B90-A2E4-1C0EBA4EF387}" type="slidenum">
              <a:rPr lang="en-US" smtClean="0"/>
              <a:pPr/>
              <a:t>‹#›</a:t>
            </a:fld>
            <a:endParaRPr lang="en-US"/>
          </a:p>
        </p:txBody>
      </p:sp>
    </p:spTree>
    <p:extLst>
      <p:ext uri="{BB962C8B-B14F-4D97-AF65-F5344CB8AC3E}">
        <p14:creationId xmlns:p14="http://schemas.microsoft.com/office/powerpoint/2010/main" val="2392248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17021F4-FE12-4D2E-8A90-C888DF1211AF}" type="datetimeFigureOut">
              <a:rPr lang="en-US" smtClean="0"/>
              <a:pPr/>
              <a:t>6/28/2017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05F99A-F8FD-4B90-A2E4-1C0EBA4EF387}" type="slidenum">
              <a:rPr lang="en-US" smtClean="0"/>
              <a:pPr/>
              <a:t>‹#›</a:t>
            </a:fld>
            <a:endParaRPr lang="en-US"/>
          </a:p>
        </p:txBody>
      </p:sp>
    </p:spTree>
    <p:extLst>
      <p:ext uri="{BB962C8B-B14F-4D97-AF65-F5344CB8AC3E}">
        <p14:creationId xmlns:p14="http://schemas.microsoft.com/office/powerpoint/2010/main" val="510691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17021F4-FE12-4D2E-8A90-C888DF1211AF}" type="datetimeFigureOut">
              <a:rPr lang="en-US" smtClean="0"/>
              <a:pPr/>
              <a:t>6/28/2017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05F99A-F8FD-4B90-A2E4-1C0EBA4EF387}" type="slidenum">
              <a:rPr lang="en-US" smtClean="0"/>
              <a:pPr/>
              <a:t>‹#›</a:t>
            </a:fld>
            <a:endParaRPr lang="en-US"/>
          </a:p>
        </p:txBody>
      </p:sp>
    </p:spTree>
    <p:extLst>
      <p:ext uri="{BB962C8B-B14F-4D97-AF65-F5344CB8AC3E}">
        <p14:creationId xmlns:p14="http://schemas.microsoft.com/office/powerpoint/2010/main" val="2047685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7021F4-FE12-4D2E-8A90-C888DF1211AF}" type="datetimeFigureOut">
              <a:rPr lang="en-US" smtClean="0"/>
              <a:pPr/>
              <a:t>6/28/2017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05F99A-F8FD-4B90-A2E4-1C0EBA4EF387}" type="slidenum">
              <a:rPr lang="en-US" smtClean="0"/>
              <a:pPr/>
              <a:t>‹#›</a:t>
            </a:fld>
            <a:endParaRPr lang="en-US"/>
          </a:p>
        </p:txBody>
      </p:sp>
    </p:spTree>
    <p:extLst>
      <p:ext uri="{BB962C8B-B14F-4D97-AF65-F5344CB8AC3E}">
        <p14:creationId xmlns:p14="http://schemas.microsoft.com/office/powerpoint/2010/main" val="1523535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7021F4-FE12-4D2E-8A90-C888DF1211AF}" type="datetimeFigureOut">
              <a:rPr lang="en-US" smtClean="0"/>
              <a:pPr/>
              <a:t>6/28/2017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05F99A-F8FD-4B90-A2E4-1C0EBA4EF387}" type="slidenum">
              <a:rPr lang="en-US" smtClean="0"/>
              <a:pPr/>
              <a:t>‹#›</a:t>
            </a:fld>
            <a:endParaRPr lang="en-US"/>
          </a:p>
        </p:txBody>
      </p:sp>
    </p:spTree>
    <p:extLst>
      <p:ext uri="{BB962C8B-B14F-4D97-AF65-F5344CB8AC3E}">
        <p14:creationId xmlns:p14="http://schemas.microsoft.com/office/powerpoint/2010/main" val="4035616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05F99A-F8FD-4B90-A2E4-1C0EBA4EF387}" type="slidenum">
              <a:rPr lang="en-US" smtClean="0"/>
              <a:pPr/>
              <a:t>‹#›</a:t>
            </a:fld>
            <a:endParaRPr lang="en-US"/>
          </a:p>
        </p:txBody>
      </p:sp>
      <p:sp>
        <p:nvSpPr>
          <p:cNvPr id="5" name="Date Placeholder 4"/>
          <p:cNvSpPr>
            <a:spLocks noGrp="1"/>
          </p:cNvSpPr>
          <p:nvPr>
            <p:ph type="dt" sz="half" idx="10"/>
          </p:nvPr>
        </p:nvSpPr>
        <p:spPr/>
        <p:txBody>
          <a:bodyPr/>
          <a:lstStyle/>
          <a:p>
            <a:fld id="{517021F4-FE12-4D2E-8A90-C888DF1211AF}" type="datetimeFigureOut">
              <a:rPr lang="en-US" smtClean="0"/>
              <a:pPr/>
              <a:t>6/28/2017</a:t>
            </a:fld>
            <a:endParaRPr lang="en-US"/>
          </a:p>
        </p:txBody>
      </p:sp>
    </p:spTree>
    <p:extLst>
      <p:ext uri="{BB962C8B-B14F-4D97-AF65-F5344CB8AC3E}">
        <p14:creationId xmlns:p14="http://schemas.microsoft.com/office/powerpoint/2010/main" val="643887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17021F4-FE12-4D2E-8A90-C888DF1211AF}" type="datetimeFigureOut">
              <a:rPr lang="en-US" smtClean="0"/>
              <a:pPr/>
              <a:t>6/28/2017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D05F99A-F8FD-4B90-A2E4-1C0EBA4EF387}" type="slidenum">
              <a:rPr lang="en-US" smtClean="0"/>
              <a:pPr/>
              <a:t>‹#›</a:t>
            </a:fld>
            <a:endParaRPr lang="en-US"/>
          </a:p>
        </p:txBody>
      </p:sp>
    </p:spTree>
    <p:extLst>
      <p:ext uri="{BB962C8B-B14F-4D97-AF65-F5344CB8AC3E}">
        <p14:creationId xmlns:p14="http://schemas.microsoft.com/office/powerpoint/2010/main" val="127068427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8"/>
          <p:cNvSpPr>
            <a:spLocks noChangeArrowheads="1"/>
          </p:cNvSpPr>
          <p:nvPr/>
        </p:nvSpPr>
        <p:spPr bwMode="auto">
          <a:xfrm>
            <a:off x="0" y="1"/>
            <a:ext cx="12192000" cy="5386090"/>
          </a:xfrm>
          <a:prstGeom prst="rect">
            <a:avLst/>
          </a:prstGeom>
          <a:noFill/>
          <a:ln w="9525">
            <a:noFill/>
            <a:miter lim="800000"/>
            <a:headEnd/>
            <a:tailEnd/>
          </a:ln>
        </p:spPr>
        <p:txBody>
          <a:bodyPr wrap="square">
            <a:spAutoFit/>
          </a:bodyPr>
          <a:lstStyle/>
          <a:p>
            <a:r>
              <a:rPr lang="en-US" sz="3600" dirty="0" smtClean="0"/>
              <a:t>       </a:t>
            </a:r>
            <a:r>
              <a:rPr lang="en-US" sz="3600" b="1" dirty="0" smtClean="0"/>
              <a:t>DEBER TABOR UNIVERSITY FACULITY</a:t>
            </a:r>
          </a:p>
          <a:p>
            <a:r>
              <a:rPr lang="en-US" sz="3600" b="1" dirty="0" smtClean="0"/>
              <a:t> OF TECHNOLOGY COMPUTER SCIENCE</a:t>
            </a:r>
          </a:p>
          <a:p>
            <a:r>
              <a:rPr lang="en-US" sz="3600" b="1" dirty="0" smtClean="0"/>
              <a:t> </a:t>
            </a:r>
            <a:r>
              <a:rPr lang="en-US" sz="3600" b="1" dirty="0"/>
              <a:t>DEPARTMENT </a:t>
            </a:r>
            <a:r>
              <a:rPr lang="en-US" sz="3600" b="1" dirty="0" smtClean="0"/>
              <a:t>FINAL </a:t>
            </a:r>
            <a:r>
              <a:rPr lang="en-US" sz="3600" b="1" dirty="0"/>
              <a:t>PROJECT </a:t>
            </a:r>
            <a:endParaRPr lang="en-US" sz="3600" b="1" dirty="0" smtClean="0"/>
          </a:p>
          <a:p>
            <a:r>
              <a:rPr lang="en-US" sz="3600" dirty="0" smtClean="0"/>
              <a:t>ON</a:t>
            </a:r>
            <a:r>
              <a:rPr lang="en-US" sz="2400" b="1" dirty="0" smtClean="0"/>
              <a:t>                                                                          </a:t>
            </a:r>
            <a:endParaRPr lang="en-US" sz="2400" dirty="0" smtClean="0"/>
          </a:p>
          <a:p>
            <a:r>
              <a:rPr lang="en-US" sz="2000" b="1" dirty="0" smtClean="0"/>
              <a:t/>
            </a:r>
            <a:br>
              <a:rPr lang="en-US" sz="2000" b="1" dirty="0" smtClean="0"/>
            </a:br>
            <a:r>
              <a:rPr lang="en-US" sz="3600" dirty="0" smtClean="0"/>
              <a:t> </a:t>
            </a:r>
            <a:r>
              <a:rPr lang="en-US" sz="3600" b="1" dirty="0"/>
              <a:t>HIBRET HOTEL ONLINE CINEMA TICKET </a:t>
            </a:r>
            <a:endParaRPr lang="en-US" sz="3600" b="1" dirty="0" smtClean="0"/>
          </a:p>
          <a:p>
            <a:r>
              <a:rPr lang="en-US" sz="3600" b="1" dirty="0" smtClean="0"/>
              <a:t>BOOKING </a:t>
            </a:r>
            <a:r>
              <a:rPr lang="en-US" sz="3600" b="1" dirty="0"/>
              <a:t>SYSTEM</a:t>
            </a:r>
            <a:endParaRPr lang="en-US" sz="3600" dirty="0" smtClean="0"/>
          </a:p>
          <a:p>
            <a:r>
              <a:rPr lang="en-US" sz="3600" dirty="0" smtClean="0"/>
              <a:t>                  </a:t>
            </a:r>
            <a:r>
              <a:rPr lang="en-US" sz="3600" b="1" dirty="0" smtClean="0"/>
              <a:t> </a:t>
            </a:r>
            <a:endParaRPr lang="en-US" sz="3600" dirty="0" smtClean="0"/>
          </a:p>
          <a:p>
            <a:r>
              <a:rPr lang="en-US" sz="3600" b="1" dirty="0" smtClean="0"/>
              <a:t>             </a:t>
            </a:r>
            <a:br>
              <a:rPr lang="en-US" sz="3600" b="1" dirty="0" smtClean="0"/>
            </a:br>
            <a:endParaRPr lang="en-US" sz="3600" b="1" dirty="0">
              <a:latin typeface="Times New Roman" pitchFamily="18" charset="0"/>
              <a:cs typeface="Times New Roman" pitchFamily="18" charset="0"/>
            </a:endParaRPr>
          </a:p>
        </p:txBody>
      </p:sp>
      <p:sp>
        <p:nvSpPr>
          <p:cNvPr id="13" name="AutoShape 15" descr="data:image/jpeg;base64,/9j/4AAQSkZJRgABAQAAAQABAAD/2wCEAAkGBhQSERUUEhQVFBQWFhgXFBgXGBwXGhgeHBgYFxcYFxcdHCYeFx0kGhQYHy8gJCcpLCwtFR4xNTAqNSYrLCkBCQoKDgwOGg8PGiokHyQsLCwsLCwsLSwsKSwpLCwsLCwsLCwsLCwsLCwsLCwsLCwpLCwsLCwsLCwsLCwsLCksLP/AABEIAJABXgMBIgACEQEDEQH/xAAcAAABBQEBAQAAAAAAAAAAAAAAAgMEBQYBBwj/xABIEAABAwIDAwcICAQEBgMBAAABAAIRAyEEEjEFQVEGEyJSYZHRBxQWMnGBkqEXQlOTsdLh8BViosEjQ+LxM0RUcoKyY4PjJP/EABkBAAMBAQEAAAAAAAAAAAAAAAACAwEEBf/EAC4RAAICAQMDAgMIAwAAAAAAAAABAhEDEiFREzGRBEEiUmEUMkJxobHR8COBwf/aAAwDAQACEQMRAD8A9xQhCABCEIAEIQgAQhCABZ7lLymOGe1oAu2bid8cRwWhXmvlGq//ANLRwpj5lxXH6yUo4vhdblMauW5Mf5RH7mt7v1ST5RanVb3fqsQXJOdeR1MvzvydWiPBt/pGqdVvd+qT9ItTg3u/VYrMnqFMFzQ42JEo6mT535ZmiPBrz5RKnBvd+q59IlXg3uVQNubKFFweDzwzAXdMj1Yg6XGovdZ5u16eTObNiTaYvC68+DPiSetv22bIY5wm6qjb/SHV7O4Lv0hVezuCydGu1123B7AlGo0TIcbTYDuJ9i4uplutUvLL6YcGrby+rHSO4JfpzW7O5qwmJ22wDoUqm+Mxbw6MxvmE+zFzvI01v7fmtbzJXqflhpjwbI8ua/Z3NQOXNbiO5qyBqnrfgoOI201pjNcarIvNLtJ+WZJQj3N0/l/WGv8A6hI+kOrx/pCyNPFhw9o/fsSKjOC1Tye8peWNojwbD6Q63H+lvguHyiVuI+FvgsWXJJcm1ZPml5ZmiPBtD5Ra3EfC3wULaXlPxLGEsgu0bLR4LLFyZriU8ZTT3k/LMcI0Xuw/KRjucPPVJadAWt13QQLK++ketxHwheVV8S4VcrXFrZAtu4n8Vs+SvJpuJp85VdULczmsa1xbMWl79Z7B+g6545yWvW0vo2c+qMdqNF9JFbiPhCB5SKvEfCFEr+Tum5pNCs+m8SILs7ZG4tfc67istVpOY91KoAKrPXAmOIIJGhCjOGSKtTdfmx4yhLaja/STV4j4Qu/SVV7PhC8/xeKeBlaymO2DOh3z2/JdZjC6MzGtjXLN+9J/kq9b8sppjwb/AOkup2fD+qQ/yqOFi5gPCB4rzzaAzNgEgb43+/cqvD4ABwJuBuKpFSatzl5Fa4R6jtHys1KdNzhlzRDRl37t/wC4XlVfbuILi7n63SJP/EeNbn6y5tp5kcL96palU7jZd3p4vTbbf5ksiV7F03lDif8Aqa/3z/zK35KctK9DGUalWvWdSDwKgdUe5uU9FxLSYMAz7ljxWPFXWw9hVsXU5ugx1R0ZnRubYEmbDUD3roexOj6g2ftSlXaXUajKgBglrgYOsGNFKWN8nOycTRZU85Y2mCGNY0Na1xygyXFuuoF76rZLYNtWwBCEJgBCEIAEIQgAQk1KgaCTYASfcqc8pRNmOjiTCVyS7gXSFSt5Q9NoLYaZBiSeyBF1YfxFu5tQ/wD1u8EKSYUSl5Vy+qzjX9jWj+kH+69I/iY+zq/dkfivL+VrmvxdVxqMbcCHZwRAAgwwjdxXF613BJclcX3iiJSZUHbO0eZyhpa/NJkZotHEBVbuUj+q35+K4oennNWizyJOjQlybZjoqCD1XbjAsHQPcTfeVn/SJ8eq35+KZp7bcH5iA6BEGYiZVo+lmrsR5F7Du0aLj0ibyTpG/wANyewYDmOY64IcBrEkEgxvuFKZiwWtn6wkA3+fFOvotzFocTYTILYkbpVXnelRa7f8J9NO2mQ9hYrp2JiBZWe3cW/LT5oukl4dAgQGtPraaEmN3vTGHwYaZCVVu+lpOd8dMk+oI/w7QJGs9KCNylBRyZU6GlcY0QcJUrOewvz5C8NJAzdkADU69ym1caQWgb4/fckU3w11onEDMS9zWwXiZIPRvFxNpvZcZTDst9FT1EIxa2FxtyVErzibAVC4zGRs6a7+ElQXYAFxmnXFsxc6n7YOuml/apPPimD06rST9SwvaZJ9u5KdtduUA4mu52UNMOBbA3Do6XXMrj91F61dxeHENF/H3qRSef8AcgfMqDhqgIsSRJ1T7mSFKS33NWyLCns11UxTioYBhhzG87h7FFxuFfSdlqNLDcw61hvvuUBvKSrgoNAhrnHeAbbyB7Le9RNrcpMRi2PqVXZnHosgAQOwCBou/wCzQWNNt21+v8Uc/Vm5Uu39/wCicZjQ4jI4G8d9verG8LM7JpP51uYGBJuP7+9aR7jCjlgotRRWMm+5SbYaGS6OkdJ3do4cFZ8j+XFTDOynK6m4y5rjAmwLmu+qY42MLPbYxOep2BR8PRki8SflvK78cfgSkQnuz2vC8tsPzIJkdHM4HLPSc6T6xB0J9kexYnEbWOIxL6xlojm8s5mjKTGV28eJVBVrWAbF7NGscP32KbSZkaAN37JUcyjGNL3DFHey82e6mazRU36D5XWqxfJyi+kcoDXfVcB2aHsXmRqy/NOkRu/d/wCytBt+vAbzh7hP4Lqx+nisSt1Xfa7ITySeTbcboDM0FwLToQRBkWNj2hV2Nx7WuLW7tf0U/E4joneeKzLMrnmTEzEmBM7zu3rhxQUpN+x2SbS+pb7PrF9VsszRoJAJMEWkETfgrVuy3te6o/DRmAaxsss1sQD0SJMCTA3xEqjw+INF4c11PNuOYGPbdWr+VjyyMzM1mk59wuYOeQXHV34K0o8Dw3W6R1uzHtpmMPmqvLnEjmyBmsYaW2gEwAReSZVhyZ2pjdnMdzFKkDUILnPEvgWa31wALkx2lVmI5WVLQ6nqXOl4IJiAAA/1RaG9gmVIocomw1zWNqSwAl1QB0gmZDrgzJ7ZlPG0Syrg9f2P5RKdVrRUpuZUcD0Q5jpI1Fn9GRJGaNCJJ1uK3Kii0j1yCMwLWEiIBJnsBBP6FeMYHbpeWBtNrXZoIblqHKBmJkDo3AE+/ctp/F202guLS2nSOYje6B0WcbA2HWah5JLYiektdIkXC6sxsPC1xQp86wtfkGYCBBjSJtGnuVrhqVQHQi28p1kb9gssXPA1ICQcSzrN7wvnLl7jK52jic7nWquDQTo0GGgcBEKg56p1j3qqdhZ9UnHU/tGfEPFJO0aX2lP4h4r5Xzv639QXJf1v6h4osLPqWrtOgQQ6rTggg9NviqapTw1x51SA7Xsn/wBl855ndYfGPFHOO64+IeKxpPuFn0Q0YUOaTjKMA6c4wHS0EOsph2hgd+Jpe/E//ovmo1D1x8f6o8/aBBphxH1s5v3LFFL2C2fTVIYQ03VG1GOptnO8Vi5rYAJzOzwLEd68g2vypaa1Q08UQzO7LFQxE2i/BYjLXdh3vZSqCgH9NzS4sBIENdunS5VPnUsmFZPoPGVGk27tE1Xg5zUhsAkz2xKq01hyMokjfvS+cHEd6eENK0oVu3Yo6fvikkrjXCNR3rriI1B7JTGE5hJyQd3zVvg3VK1Ql2ob2/VbJ1Kr8FWGUWiABw0Ak67zJ960WE2TiGMGIDHCnlPTtEEa3sQuGcZStRRdNR7sgM2kBI4Ee8FdxVaObMkAVH3LRknmxq/Un+Xh7VSVWGQb31t+4VgNlnEVGNz5ZMcRJtYSJOgRigozVGTdxHWbSaZaC4v59rmlrQZ6bdJ1NjAPGE63EhsT29mh3jikcoeQlTBup5n5hUJDSNZaMxETIsJnsTeOwThkBaQREza3FN6jS2kLi5DaGLcCMonjKgU2ZnXbB7BHerQ4nJJzllho0OPEQd1+1OUtqzmecVUDyXWFIRqQLzvEd6gm0tl+5Wk3ZzCthqmUzZRaTtekXaXiPdCfp6e9QmOim2ngi8+tYTA9qcw+DGQNnRS61O67TozZWeSTjTZiihptHKbJ2o8wpAwBXTgSpa0bRisTRIeQeNlKwOHIBdBN4BG6NfnZaDF7IBF4Krv4cBYExwkruh6iLW5F437DeEbmfJ+rI96n1CBqUnDUwzciu5xDg1xaDqBbvjVRlJTlY6VIiOrBtg9hE+q6D3bwn6DSToB7B+qhHZpLsxcSZklWtOoZJcS4njdVnlejSnsKsavVQPaIVNidmAkkFXLrpp1Nc8JuPYq1ZSfwvtQdlq3NJJLLK3WkJoRTVNm8DOtvZJPyCRhKbA9hqB/NyM2SMxG/LNp9qn8yadRz6ug0B9x0Cg1sTmcSA1skmAIAkzAG4Lqg2yLPUMX5YqdLB8zs/CuoODQym52QhnF0Cczo47zJnQnk68otevjqdHGvbVZUkUy5jAWPHSaWlrRrBHtIXloef3/srfkrsrEV8TRFD/i841zD1cpDs7uAET/uqin1OhCEwFXtLkvhcQ/PXw9Ko6IzOaCY4Sow5DYAf8ph/u2+CvULKApRyLwP/SYf7pvgljkjgh/ymH+6Z4K3QikBVjkvhB/yuH+6Z+VK9G8L/wBNQ+6Z+VWSEUgK8cnsN/09D7pnglDYWH+wo/dt8FOQikBW7TwzKeFrBrGNbzbyQGgAnKdQBG4dy+c6+DbPqt7gvonlVUjB4g//ABPHeI/uvn6rSK4vUSqSRXGrKPHUACLAD2KKAFb4zCFwVc7CO4KuPImt2LKLsYyhGUJ3zN97LrcC/gqa48i6WS6VMwQ6bge31bX9kLa+mdapgxSJkZA3dJA0BtewA1vvWTwWFcAJF+xPUczWlmVx4fqswZYKT1ULmhKSVC21A4Dome0iO6LJ2iS2q0jdJ4wd377UYTCkDQrtXDvBlo11kTP7lc2HLCGXU+xXJByhSHttbWrViGmo4xv4WItwsUxSZUdGdznRESeFgk4fDvkktk+xT2Nd1fkk9Tn6k7RuLHojQ0aHYuDCdikhjur8l3I7q/JceplxgUjwTrGmErI7q/JcNJ/D5LLsBmrqlYb1gu+aO4FKbhX6wVtqgLFoXcqig1eCP8Xgo6fqaPPozZRTs5valltXguFlZMrXuAkbObwXDs9vBK5qsjmKy23yA3/DwmcRhMokKScNW7Ul2CqnWVql9TCPhqIMypHmY4IZsyqNAUsYCt2oclyAg4BvBQsXRymysfMK3am37IqnUFbGSXdgZralB1QgzoIVcNnO4hbF2wH8Ekcnn8F1R9TpVJiOCYrkDyF8+dUY6vzRYA4dDNIJg/WERbvXsfIvkLS2c12V3OVX+tUIDTG5oEmBv1ufYI8+5B4V+GxlN+5xyEDeHW/GD7l7Ouz0+RZE3wQnGmCEIXSKCEIQAIQhAAhCEACEy7GMDspe0O6uYT3ap5AETa2B56i+nMZhE67wf7LJu8nE61G/D+q26FDJgx5Hckam12MP9GTd9QfB+qSfJZT+0/o/1LdIS/ZcS9v1ZupmGHktp/an4P8AUujyW0/tT8P+papm2qJqc2H9IkgWOUkagPjKT2TNlOTfZsfBmpv3MS3yY0/tT8P+pLHkypfaO7h4rZoR9mxcBqZkG+TeiP8AMf3BL+jqj139zfBaxCz7Ni+UNTMoPJ1Q67/6fypY8nlDr1O9v5VqELfs2L5UGpmYd5PsOfr1R7C38iSPJ1h+vW+MflWpQt6GL5UGpmYHk9w/WrfGPypQ8n+G/wDl+M+C0qEdDH8q8BbM56A4XhU+8cnW8iMKPqu+N3ir5C3o4/lXgLZRjkZheofjd4rvobhfsz8b/wAyu0I6OP5V4C2Uvodhfsv63/mSvRDC/Yj4nfmVwhb0ofKvAWyoHJLC/Yt7z4pQ5LYUf5LO5WqFvThwvAWys9GcN9hT7kpnJ3DDShT+EKxQjRHhBZAGwcP9jT+AeCWNj0PsafwN8FMQt0x4CyINk0fsqfwN8EobMpfZU/gb4KShGlcGEf8Ah1L7NnwjwShhGdRvwhPIW0gENpAaAdyWhC0AQhCABCEIAEIQgATOLxLadN9R5hrGlzj2ASfkE8mMfg21aT6T/VqMcx3scCD+KAPmyrtp7sUcTmDapqGqDaxzSAJ4WHsC0h8reP3VKfwNWG2jsl9KrUpOBzU3uY6BvaY/tPvSMFgC6oGuztzSAQ2STBIaASJJjik7GUejbO8qmOJzVCzmgYc4MaIJkNvpMiY4Sr0eUSsfrf0t8F5vhNiPBq4c85fI4QzpQQbuBMNguE6kQrKhg3tw5IkuYMpMjKCIAzHUa/uFweojKTuMmv8AbLwpLdGo2l5U6tPLldnmZgtEaa9HtUah5S8TiAKdJ0VajxTbcQJgSTH8ywI2fmD2uInP0XDQxaeMR/ZN8w7DgPBM5tRYjgRwNplPDFBNJyld8v8AkR3V0e2YbkDRhvnL6mIdoS57mtFrZGAgNAiyo+U1N+zHU6mCrVRTcSH0XPLm2EktzExbuJHGFB2R5Sn8z/iFj3gEhzmHNAJA0sTYkntCxvKblG/EVHhzi4NPQcbFrNQ0AWA/HeunRJv4mRT4PRG8tsQRIc6PaPBHppies7vHgsZg9ozSptGpMk+xt7KxIeG3ESRBLexxP4BeJLHkTe78s77iaL0zxPWd3jwXRyzxHWd3hZkPdxCUa8b1P4uX5f8AI1R4NH6a4iYzOncJE9ybby6runK9xjW4t8llKeKAr0iRYVLk3BsPq/8AkFAwZaarg4yxxdESNzo7YurrFKrt+X/JN17G+p8tMS6crnOAEkyNOJtZcfy3xA1ce8LDbKxYa1+ZxvTIZAJ3gCb9vzU2lVZ0QOq3Ncm953pZY5R935f8jbP2NQeXlfru7/0SfTvEdd3f+izzqQOiYdZIrfu/LGpcGo9PMR13d/6Lnp5iOu79+5ZeUSmp8vywpcGo9PMR13d/6Lvp7iOu7v8A0Wfp0hzZfDoDg0mLXE68VwOZ+5WO+X5ZlLg0Xp3ies79+5d9O8R1nfv3LNOxfBc87PD8VlS5flm0uDTeneI6zv37lw8u8R1nfv3LM+eHgjzw/uUVLl+WFLg0vp5ies79+5dHL3EdZ379yzHnhR56f3K2pcvywpcGo9PcR1nfLwXRy+r9Z3y8FlvPfZ813z48PxWVPl+WFR4NR6f1+s75eCUzyg4jrOPuHgsp58eH4+KPPDNxPZJ/fctSny/LM0rg9N5Mcp61SsG12vawtMOe3KJsReB2ha3z+n12968P2VtXm6zHhjG5XAyMxIG+C5x3Svbm4WRIe8g/zL1PSSelxu/z3OfIqZ049nWHzUbG8oKFLLzj8uYwLO4TwtopPmf87/iULa3JyniGtbUdUytdmgO1sR/ddb1VsLj0alr7fQkYDbVGuSKVRryLkA3G6Y4KaqvZPJujhnF1JpDiIJc4uMTMXNrq0Wx1V8Xc3Lo1f47r69wQhCYmcc6BJUc40bgn6jJBHFRf4d/Me5JLV7GOys2xteoC1tItYSbkwfdB11m17blU7W5R1qbSBVYCLNLsrZMScxgi0iAACSd6lco9gVOcpVqINQsLgWAgGHCARJAN1Vbe5FV61KtTGUkkVWEmAXDKck7jLTc204qL1/Uzcyj9hOeX1ars73dN5JMk790aWFtyiYvA0ixj6jRSnMIzOABaDlNzMOg37RCq+UWNrYKsaeJw5DiMw/xTcHgWyOItos9jOUb6hPRAZFmSTlvM5rOJ3XTaW0NHvubDEYbD5WkuALgyDmfcEnMMpJBItvUTalKjTBaC3PLwQC7gCxwkxBBPcs5T2254Yzm2Q3f0yY3m747lP5POOLxbWVi1jb53QSQADYX7ISxxO6OmWXbuxnGYlzKYLbTrG5Jru5zDcSGz7x/srPlyGUTzVCC22Z2Uh2m69huVTsx0sj3IzQcav2IY5KStEfZtbo3EmbWnW/8AYprHMl++C38LR8kjBnK4j92P+6exd8pbe5F+1XsSiz2XUnDOdeWg/rA0uPwWl21y485pUWZA3KRMANGgFoJga20v7FlNiTkqN3TH4ymqQ6Ik3EW3yOxSxVc0wyK9LNTUxAAcQ09GiHH2k2Ol9/cqyriy5jsmuk8O1IfhXuBvq1rbkmwjT2kf1FIo0C1j7EamPcvOUYo6m2yNhKhLvWDjpAm/97a+5WpLBa4OmhEbvEKkwTHtILWVSTTc4ZGnMG6Z9PVg66XU1uIJAihiYyc4B0z0ZBL5i7bm+nSmeHY8MX7kFNx7IcxFIFkNmSREA2EjsvqO8JvA0rnK/M4biLa+K47FOEDmq46HOD1rsj1x/LAnNpZX3InF4ahVf51TfTzBppZwZynffUGNf2GXp7WlP9jHmcd2hNKmd3t92+U/Rol4JAaQLes3qh288Cq7H7SZUxFYMtTDzkkF3RcLQNZ9qms2Y4uy80/M3SMO0ScvRDiTF4PdK87Lh0SabOmE9SsTVeG6tItOm43Cqdq49zHgU3CMoPq6G8iSL6aiy7iHZQ9sacW5ZteQCfkVE2q6TTMz0I9fNEOdAy60xwb796vhwxu3uSyTfsTNmbRc5rmuMiWmMv8A3A3AtuTmMxbaYBM3MADVVeAcOnJHqgiSbw4GzR6xv7rncu7de5+WCOjPzjgmnij1FwbGb0l5s0CqARaRN4Heou0caabmlriacllpjomHSPenuTGCqPDWAQcriSSBAvfjvCreUOzquHY3PBcKtWSLt6TaTmn39LuS4sceo9/9BOTNKzZzCJBJG6AD/dKGzGb83cPFa/ye7MoN2fR58gVHZnm+5zyW/wBJHetF5pgv5e9SeFX3/UzqSPLTstv83cPFRcfsgupPaz1iAAXCwvfivW3UMEBNu9ZnHcqMNSosrebsc1+WGtrA1G5mGo3O3L0bN4m/FPDDva/cx5GeZbAw+Ws+k+S7KRFtQdR+9FejZn/coreU2GbtI4oUH5SLU84AvSDbui176LRfSZRzho2fJMR/jCL/APgr5cLm9RkZtbIpxs3fB/fuVNtM1KLwXkva4kgSbXuAD2ELc1+XjWvLDs0AgSZxDAOGuVYzl5tzzo0nDDDDgAi1VtSZuDAAiEuPDpe9GuUqstcHg6bxma+R2buw2svW+TO3KVWlTpio01WtAc2ekcoiYOthK8q5Pcmh5kxxa6o+p087azKbWAgQwtcZLoEzb1hwVBiQWVgGuIqNM0y18lrhpBFkYorHJtMxycu59IIUPY+JdUoUnvEPcxpd7Yv81MXoJ2rEBCELQBCEIAEIQgAVFyk5Z4fBQKriahGYMbd0dY7mj267pV6vB+X9GrT2lWNbnGsqOADmiZpkNGUXANhGUnclk6APKNypp7SFEinzfNOeMxcCTmyn1QAY6PzWP/gggXU8UXZemSGAlzWk6k7wzdMCT2JeGoyNVx5cjXZlcavuM4OhzbakGC5hpiALhxBdM9gj3qtpOyvzCQdeE33q3xNB0cf7qDhcKXPJcMqzHlaVtjuC3Q5jumzjMe3sTmBpQE5Twrm2GWOMXVjhMK0AXT+q9RCaTiSw43G0yhxGzyH5mxfcfYR/dLNGo+xDWjo6a2mDPvV9Uot4po5Rpf2rmXqZVSLdNDWCwmRum9NsptDieiIvcgE9gkyddykOxEiJF7IxmKIfVb0TIY0ZSCDETuvx3JIXJ/EZO1H4Se18gAKrOLkwdQ8tPsJsVLpYgAQIVViKJ50EDff3aSp447ux722OYemXOOUPblGUmTcEwAOAtopNPZzyQAXG3Ni504Ds7EYZwY5wLXS4iCDAF/rCL3KmV9o80M41Bn27gPeuqClPIort/bIzemLZXY/BOpCX5mjJlGabjgPDsKhvdmAdqQ1s+4lsfgrrafKyviqQpVWUoaR0mtMnfeTugBVODoQCCDfirTrG1T3Fhc07Qik086DpLSJB4f7qY/MSQ6q+Yk9LdB/tK5RY2mc2TMBumFWcoMaKtXMykKYgDKCSJBPH2pW+tO1sNGOiNFgKYcxzgZ3Em5Pjr80jaAOSkTm9VwEgRZ02eLv1uTpoomz68Uy07yd/GN3uUjGkZKfqz0p1zaMIlujRwI1umgqlQsuwnAG7heDTdMECwg9InRtpJF/mncc9xyhvZ/t80zgG/wCI2YAuJIn6piO3SN0xNlbGi3zbnA4ioKjWgaWiQ7sIPalzOpJmR3TFckatSnjmseTJzsI/8THzAT3lKJFSmQYblv7ZIB7lUPe7zgFzsxJBzTN7b8ztPbuVnylecQ9wquLgzKAQb2B7L+sVN1HIpMIq1sN4RuILGw8AZRHS3QI0UgYev9o34neCjUcTFMAu6Vhb3CE5zh4qEsk7OjppDrsLXgnnG+zOl7Swz3UWMD2mMtiX9EMY5gEkkfW+qAo/OHiUk1CtWWa4MeJMzOIYadch2rbW32i3EQrDA7HfUBqNLINocTeCOy1xvVqb3IBPsC6HGI0HZZWl6l1stxekQKewKoc5wDBp/mAacJ13KDtLAOpZc+Ui3qund7I7uCvC48U1Woh7S14lpIMTGmhn3nvKWOeWq5Dyi3FR4JOztj56bHEsd0RAdnkCJAsQN61/JTYdHnGNIptc4wC1jp9kmbrGisRAFgAABwAsPwUvZu0nU6rHgmWODh7jKhKc3K29jOmqPf6dMNAAsAIHuSkijVDmhwuHAEewiQlr2kcwIQhaAIQhAAhCEAChbR2aKl5APaJBHaFNVdyirObhapbObIQIExPRn3TKTJWlth3PnzG0pqPggjM6I3iTCcoU4CvPR186H4Su+jj+34SvG6qao61SK5oDgmxggDPgrYcnn8HfCV0cnH8D3FT1cG2iodQ7Slsp9pVn6Ov4O+EpQ5N1OD/hK23/AFBaKp1PtPeE06iOKu/Rip1X/A7wXRyVqdV/wO8EW/r4DUiifhm5dRJcbb4AF/Zf5KNjKJLi6wlznHLxJmw4X/BagckavVqfCfBHohVI9Sr927wVVNr2fgR6X3MphZBkGTpfgp5pjVXjORlUfUq/dv8Ayp0cj6vUq/dv/Klk2/Z+DY6Y9jMVWXkR3A/PUe5Vm1axLoiwHucTO72LeehdX7Or92/8qZqcg6rj/wAOr9278qrhzSxvZPwLNRl3Zk8E0ZWjh2d6lkBaKlyDrD/Lq/A7wT45DVvs6nwO8EknJu6fhjJxRkixVb6DWvJLZ9unuC9B9Bq32dT4D4Jp/k/qn/Kq/AmhKa/C/DFk4y9zCebNcZAA3hNYrFvyNbBDW3HtMAmdYhosvQ6XIGsP8qp8P6pNTyb1nf5b+4eKrHJJP7r8MnUeTzjBV3Ne1zQ6x3Hv+SvsNUcaBpkCC5rxaSLGelr1fmtVR8mlYG1N47vzKePJ/W0yO+X5lmWc5fgfhmx0r3PO3YWHNIm3vUmno6Zud/77FuneTiqfqO/p/Mut8m1WPVd3t/Mptzf4X4HuKPOqODh03U8LcfRvV6h72/mSh5N6vUPe38yx9R/hfgbVEwyIW7+jar1D8TfzJX0a1Or82/mSaZ/K/BuuPJksBRBBkSpfmTeAWqw/k+qt0AHvHin/AEHrdnePFRlizN7RYa48mP8AMG9UJDsE3qhbT0HrcR3jxR6CVuLe8JVhz/KzdceTzGtTgkcFymLr0ap5MXuMkiT2rrfJef5e8+C6dGSvuszqR5NRyGx/O4KkZktBYf8AxMD+mFfqi5K7AdhGPYSC1xDgBuMQfwHcr1ethvprUqZyyq9gQhCqYf/Z"/>
          <p:cNvSpPr>
            <a:spLocks noChangeAspect="1" noChangeArrowheads="1"/>
          </p:cNvSpPr>
          <p:nvPr/>
        </p:nvSpPr>
        <p:spPr bwMode="auto">
          <a:xfrm>
            <a:off x="1483865" y="-805153"/>
            <a:ext cx="5715000" cy="2352675"/>
          </a:xfrm>
          <a:prstGeom prst="rect">
            <a:avLst/>
          </a:prstGeom>
          <a:noFill/>
          <a:ln w="9525">
            <a:noFill/>
            <a:miter lim="800000"/>
            <a:headEnd/>
            <a:tailEnd/>
          </a:ln>
        </p:spPr>
        <p:txBody>
          <a:bodyPr/>
          <a:lstStyle/>
          <a:p>
            <a:endParaRPr lang="en-US"/>
          </a:p>
        </p:txBody>
      </p:sp>
      <p:sp>
        <p:nvSpPr>
          <p:cNvPr id="14" name="AutoShape 17" descr="data:image/jpeg;base64,/9j/4AAQSkZJRgABAQAAAQABAAD/2wCEAAkGBhQSERUUEhQVFBQWFhgXFBgXGBwXGhgeHBgYFxcYFxcdHCYeFx0kGhQYHy8gJCcpLCwtFR4xNTAqNSYrLCkBCQoKDgwOGg8PGiokHyQsLCwsLCwsLSwsKSwpLCwsLCwsLCwsLCwsLCwsLCwsLCwpLCwsLCwsLCwsLCwsLCksLP/AABEIAJABXgMBIgACEQEDEQH/xAAcAAABBQEBAQAAAAAAAAAAAAAAAgMEBQYBBwj/xABIEAABAwIDAwcICAQEBgMBAAABAAIRAyEEEjEFQVEGEyJSYZHRBxQWMnGBkqEXQlOTsdLh8BViosEjQ+LxM0RUcoKyY4PjJP/EABkBAAMBAQEAAAAAAAAAAAAAAAACAwEEBf/EAC4RAAICAQMDAgMIAwAAAAAAAAABAhEDEiFREzGRBEEiUmEUMkJxobHR8COBwf/aAAwDAQACEQMRAD8A9xQhCABCEIAEIQgAQhCABZ7lLymOGe1oAu2bid8cRwWhXmvlGq//ANLRwpj5lxXH6yUo4vhdblMauW5Mf5RH7mt7v1ST5RanVb3fqsQXJOdeR1MvzvydWiPBt/pGqdVvd+qT9ItTg3u/VYrMnqFMFzQ42JEo6mT535ZmiPBrz5RKnBvd+q59IlXg3uVQNubKFFweDzwzAXdMj1Yg6XGovdZ5u16eTObNiTaYvC68+DPiSetv22bIY5wm6qjb/SHV7O4Lv0hVezuCydGu1123B7AlGo0TIcbTYDuJ9i4uplutUvLL6YcGrby+rHSO4JfpzW7O5qwmJ22wDoUqm+Mxbw6MxvmE+zFzvI01v7fmtbzJXqflhpjwbI8ua/Z3NQOXNbiO5qyBqnrfgoOI201pjNcarIvNLtJ+WZJQj3N0/l/WGv8A6hI+kOrx/pCyNPFhw9o/fsSKjOC1Tye8peWNojwbD6Q63H+lvguHyiVuI+FvgsWXJJcm1ZPml5ZmiPBtD5Ra3EfC3wULaXlPxLGEsgu0bLR4LLFyZriU8ZTT3k/LMcI0Xuw/KRjucPPVJadAWt13QQLK++ketxHwheVV8S4VcrXFrZAtu4n8Vs+SvJpuJp85VdULczmsa1xbMWl79Z7B+g6545yWvW0vo2c+qMdqNF9JFbiPhCB5SKvEfCFEr+Tum5pNCs+m8SILs7ZG4tfc67istVpOY91KoAKrPXAmOIIJGhCjOGSKtTdfmx4yhLaja/STV4j4Qu/SVV7PhC8/xeKeBlaymO2DOh3z2/JdZjC6MzGtjXLN+9J/kq9b8sppjwb/AOkup2fD+qQ/yqOFi5gPCB4rzzaAzNgEgb43+/cqvD4ABwJuBuKpFSatzl5Fa4R6jtHys1KdNzhlzRDRl37t/wC4XlVfbuILi7n63SJP/EeNbn6y5tp5kcL96palU7jZd3p4vTbbf5ksiV7F03lDif8Aqa/3z/zK35KctK9DGUalWvWdSDwKgdUe5uU9FxLSYMAz7ljxWPFXWw9hVsXU5ugx1R0ZnRubYEmbDUD3roexOj6g2ftSlXaXUajKgBglrgYOsGNFKWN8nOycTRZU85Y2mCGNY0Na1xygyXFuuoF76rZLYNtWwBCEJgBCEIAEIQgAQk1KgaCTYASfcqc8pRNmOjiTCVyS7gXSFSt5Q9NoLYaZBiSeyBF1YfxFu5tQ/wD1u8EKSYUSl5Vy+qzjX9jWj+kH+69I/iY+zq/dkfivL+VrmvxdVxqMbcCHZwRAAgwwjdxXF613BJclcX3iiJSZUHbO0eZyhpa/NJkZotHEBVbuUj+q35+K4oennNWizyJOjQlybZjoqCD1XbjAsHQPcTfeVn/SJ8eq35+KZp7bcH5iA6BEGYiZVo+lmrsR5F7Du0aLj0ibyTpG/wANyewYDmOY64IcBrEkEgxvuFKZiwWtn6wkA3+fFOvotzFocTYTILYkbpVXnelRa7f8J9NO2mQ9hYrp2JiBZWe3cW/LT5oukl4dAgQGtPraaEmN3vTGHwYaZCVVu+lpOd8dMk+oI/w7QJGs9KCNylBRyZU6GlcY0QcJUrOewvz5C8NJAzdkADU69ym1caQWgb4/fckU3w11onEDMS9zWwXiZIPRvFxNpvZcZTDst9FT1EIxa2FxtyVErzibAVC4zGRs6a7+ElQXYAFxmnXFsxc6n7YOuml/apPPimD06rST9SwvaZJ9u5KdtduUA4mu52UNMOBbA3Do6XXMrj91F61dxeHENF/H3qRSef8AcgfMqDhqgIsSRJ1T7mSFKS33NWyLCns11UxTioYBhhzG87h7FFxuFfSdlqNLDcw61hvvuUBvKSrgoNAhrnHeAbbyB7Le9RNrcpMRi2PqVXZnHosgAQOwCBou/wCzQWNNt21+v8Uc/Vm5Uu39/wCicZjQ4jI4G8d9verG8LM7JpP51uYGBJuP7+9aR7jCjlgotRRWMm+5SbYaGS6OkdJ3do4cFZ8j+XFTDOynK6m4y5rjAmwLmu+qY42MLPbYxOep2BR8PRki8SflvK78cfgSkQnuz2vC8tsPzIJkdHM4HLPSc6T6xB0J9kexYnEbWOIxL6xlojm8s5mjKTGV28eJVBVrWAbF7NGscP32KbSZkaAN37JUcyjGNL3DFHey82e6mazRU36D5XWqxfJyi+kcoDXfVcB2aHsXmRqy/NOkRu/d/wCytBt+vAbzh7hP4Lqx+nisSt1Xfa7ITySeTbcboDM0FwLToQRBkWNj2hV2Nx7WuLW7tf0U/E4joneeKzLMrnmTEzEmBM7zu3rhxQUpN+x2SbS+pb7PrF9VsszRoJAJMEWkETfgrVuy3te6o/DRmAaxsss1sQD0SJMCTA3xEqjw+INF4c11PNuOYGPbdWr+VjyyMzM1mk59wuYOeQXHV34K0o8Dw3W6R1uzHtpmMPmqvLnEjmyBmsYaW2gEwAReSZVhyZ2pjdnMdzFKkDUILnPEvgWa31wALkx2lVmI5WVLQ6nqXOl4IJiAAA/1RaG9gmVIocomw1zWNqSwAl1QB0gmZDrgzJ7ZlPG0Syrg9f2P5RKdVrRUpuZUcD0Q5jpI1Fn9GRJGaNCJJ1uK3Kii0j1yCMwLWEiIBJnsBBP6FeMYHbpeWBtNrXZoIblqHKBmJkDo3AE+/ctp/F202guLS2nSOYje6B0WcbA2HWah5JLYiektdIkXC6sxsPC1xQp86wtfkGYCBBjSJtGnuVrhqVQHQi28p1kb9gssXPA1ICQcSzrN7wvnLl7jK52jic7nWquDQTo0GGgcBEKg56p1j3qqdhZ9UnHU/tGfEPFJO0aX2lP4h4r5Xzv639QXJf1v6h4osLPqWrtOgQQ6rTggg9NviqapTw1x51SA7Xsn/wBl855ndYfGPFHOO64+IeKxpPuFn0Q0YUOaTjKMA6c4wHS0EOsph2hgd+Jpe/E//ovmo1D1x8f6o8/aBBphxH1s5v3LFFL2C2fTVIYQ03VG1GOptnO8Vi5rYAJzOzwLEd68g2vypaa1Q08UQzO7LFQxE2i/BYjLXdh3vZSqCgH9NzS4sBIENdunS5VPnUsmFZPoPGVGk27tE1Xg5zUhsAkz2xKq01hyMokjfvS+cHEd6eENK0oVu3Yo6fvikkrjXCNR3rriI1B7JTGE5hJyQd3zVvg3VK1Ql2ob2/VbJ1Kr8FWGUWiABw0Ak67zJ960WE2TiGMGIDHCnlPTtEEa3sQuGcZStRRdNR7sgM2kBI4Ee8FdxVaObMkAVH3LRknmxq/Un+Xh7VSVWGQb31t+4VgNlnEVGNz5ZMcRJtYSJOgRigozVGTdxHWbSaZaC4v59rmlrQZ6bdJ1NjAPGE63EhsT29mh3jikcoeQlTBup5n5hUJDSNZaMxETIsJnsTeOwThkBaQREza3FN6jS2kLi5DaGLcCMonjKgU2ZnXbB7BHerQ4nJJzllho0OPEQd1+1OUtqzmecVUDyXWFIRqQLzvEd6gm0tl+5Wk3ZzCthqmUzZRaTtekXaXiPdCfp6e9QmOim2ngi8+tYTA9qcw+DGQNnRS61O67TozZWeSTjTZiihptHKbJ2o8wpAwBXTgSpa0bRisTRIeQeNlKwOHIBdBN4BG6NfnZaDF7IBF4Krv4cBYExwkruh6iLW5F437DeEbmfJ+rI96n1CBqUnDUwzciu5xDg1xaDqBbvjVRlJTlY6VIiOrBtg9hE+q6D3bwn6DSToB7B+qhHZpLsxcSZklWtOoZJcS4njdVnlejSnsKsavVQPaIVNidmAkkFXLrpp1Nc8JuPYq1ZSfwvtQdlq3NJJLLK3WkJoRTVNm8DOtvZJPyCRhKbA9hqB/NyM2SMxG/LNp9qn8yadRz6ug0B9x0Cg1sTmcSA1skmAIAkzAG4Lqg2yLPUMX5YqdLB8zs/CuoODQym52QhnF0Cczo47zJnQnk68otevjqdHGvbVZUkUy5jAWPHSaWlrRrBHtIXloef3/srfkrsrEV8TRFD/i841zD1cpDs7uAET/uqin1OhCEwFXtLkvhcQ/PXw9Ko6IzOaCY4Sow5DYAf8ph/u2+CvULKApRyLwP/SYf7pvgljkjgh/ymH+6Z4K3QikBVjkvhB/yuH+6Z+VK9G8L/wBNQ+6Z+VWSEUgK8cnsN/09D7pnglDYWH+wo/dt8FOQikBW7TwzKeFrBrGNbzbyQGgAnKdQBG4dy+c6+DbPqt7gvonlVUjB4g//ABPHeI/uvn6rSK4vUSqSRXGrKPHUACLAD2KKAFb4zCFwVc7CO4KuPImt2LKLsYyhGUJ3zN97LrcC/gqa48i6WS6VMwQ6bge31bX9kLa+mdapgxSJkZA3dJA0BtewA1vvWTwWFcAJF+xPUczWlmVx4fqswZYKT1ULmhKSVC21A4Dome0iO6LJ2iS2q0jdJ4wd377UYTCkDQrtXDvBlo11kTP7lc2HLCGXU+xXJByhSHttbWrViGmo4xv4WItwsUxSZUdGdznRESeFgk4fDvkktk+xT2Nd1fkk9Tn6k7RuLHojQ0aHYuDCdikhjur8l3I7q/JceplxgUjwTrGmErI7q/JcNJ/D5LLsBmrqlYb1gu+aO4FKbhX6wVtqgLFoXcqig1eCP8Xgo6fqaPPozZRTs5valltXguFlZMrXuAkbObwXDs9vBK5qsjmKy23yA3/DwmcRhMokKScNW7Ul2CqnWVql9TCPhqIMypHmY4IZsyqNAUsYCt2oclyAg4BvBQsXRymysfMK3am37IqnUFbGSXdgZralB1QgzoIVcNnO4hbF2wH8Ekcnn8F1R9TpVJiOCYrkDyF8+dUY6vzRYA4dDNIJg/WERbvXsfIvkLS2c12V3OVX+tUIDTG5oEmBv1ufYI8+5B4V+GxlN+5xyEDeHW/GD7l7Ouz0+RZE3wQnGmCEIXSKCEIQAIQhAAhCEACEy7GMDspe0O6uYT3ap5AETa2B56i+nMZhE67wf7LJu8nE61G/D+q26FDJgx5Hckam12MP9GTd9QfB+qSfJZT+0/o/1LdIS/ZcS9v1ZupmGHktp/an4P8AUujyW0/tT8P+papm2qJqc2H9IkgWOUkagPjKT2TNlOTfZsfBmpv3MS3yY0/tT8P+pLHkypfaO7h4rZoR9mxcBqZkG+TeiP8AMf3BL+jqj139zfBaxCz7Ni+UNTMoPJ1Q67/6fypY8nlDr1O9v5VqELfs2L5UGpmYd5PsOfr1R7C38iSPJ1h+vW+MflWpQt6GL5UGpmYHk9w/WrfGPypQ8n+G/wDl+M+C0qEdDH8q8BbM56A4XhU+8cnW8iMKPqu+N3ir5C3o4/lXgLZRjkZheofjd4rvobhfsz8b/wAyu0I6OP5V4C2Uvodhfsv63/mSvRDC/Yj4nfmVwhb0ofKvAWyoHJLC/Yt7z4pQ5LYUf5LO5WqFvThwvAWys9GcN9hT7kpnJ3DDShT+EKxQjRHhBZAGwcP9jT+AeCWNj0PsafwN8FMQt0x4CyINk0fsqfwN8EobMpfZU/gb4KShGlcGEf8Ah1L7NnwjwShhGdRvwhPIW0gENpAaAdyWhC0AQhCABCEIAEIQgATOLxLadN9R5hrGlzj2ASfkE8mMfg21aT6T/VqMcx3scCD+KAPmyrtp7sUcTmDapqGqDaxzSAJ4WHsC0h8reP3VKfwNWG2jsl9KrUpOBzU3uY6BvaY/tPvSMFgC6oGuztzSAQ2STBIaASJJjik7GUejbO8qmOJzVCzmgYc4MaIJkNvpMiY4Sr0eUSsfrf0t8F5vhNiPBq4c85fI4QzpQQbuBMNguE6kQrKhg3tw5IkuYMpMjKCIAzHUa/uFweojKTuMmv8AbLwpLdGo2l5U6tPLldnmZgtEaa9HtUah5S8TiAKdJ0VajxTbcQJgSTH8ywI2fmD2uInP0XDQxaeMR/ZN8w7DgPBM5tRYjgRwNplPDFBNJyld8v8AkR3V0e2YbkDRhvnL6mIdoS57mtFrZGAgNAiyo+U1N+zHU6mCrVRTcSH0XPLm2EktzExbuJHGFB2R5Sn8z/iFj3gEhzmHNAJA0sTYkntCxvKblG/EVHhzi4NPQcbFrNQ0AWA/HeunRJv4mRT4PRG8tsQRIc6PaPBHppies7vHgsZg9ozSptGpMk+xt7KxIeG3ESRBLexxP4BeJLHkTe78s77iaL0zxPWd3jwXRyzxHWd3hZkPdxCUa8b1P4uX5f8AI1R4NH6a4iYzOncJE9ybby6runK9xjW4t8llKeKAr0iRYVLk3BsPq/8AkFAwZaarg4yxxdESNzo7YurrFKrt+X/JN17G+p8tMS6crnOAEkyNOJtZcfy3xA1ce8LDbKxYa1+ZxvTIZAJ3gCb9vzU2lVZ0QOq3Ncm953pZY5R935f8jbP2NQeXlfru7/0SfTvEdd3f+izzqQOiYdZIrfu/LGpcGo9PMR13d/6Lnp5iOu79+5ZeUSmp8vywpcGo9PMR13d/6Lvp7iOu7v8A0Wfp0hzZfDoDg0mLXE68VwOZ+5WO+X5ZlLg0Xp3ies79+5d9O8R1nfv3LNOxfBc87PD8VlS5flm0uDTeneI6zv37lw8u8R1nfv3LM+eHgjzw/uUVLl+WFLg0vp5ies79+5dHL3EdZ379yzHnhR56f3K2pcvywpcGo9PcR1nfLwXRy+r9Z3y8FlvPfZ813z48PxWVPl+WFR4NR6f1+s75eCUzyg4jrOPuHgsp58eH4+KPPDNxPZJ/fctSny/LM0rg9N5Mcp61SsG12vawtMOe3KJsReB2ha3z+n12968P2VtXm6zHhjG5XAyMxIG+C5x3Svbm4WRIe8g/zL1PSSelxu/z3OfIqZ049nWHzUbG8oKFLLzj8uYwLO4TwtopPmf87/iULa3JyniGtbUdUytdmgO1sR/ddb1VsLj0alr7fQkYDbVGuSKVRryLkA3G6Y4KaqvZPJujhnF1JpDiIJc4uMTMXNrq0Wx1V8Xc3Lo1f47r69wQhCYmcc6BJUc40bgn6jJBHFRf4d/Me5JLV7GOys2xteoC1tItYSbkwfdB11m17blU7W5R1qbSBVYCLNLsrZMScxgi0iAACSd6lco9gVOcpVqINQsLgWAgGHCARJAN1Vbe5FV61KtTGUkkVWEmAXDKck7jLTc204qL1/Uzcyj9hOeX1ars73dN5JMk790aWFtyiYvA0ixj6jRSnMIzOABaDlNzMOg37RCq+UWNrYKsaeJw5DiMw/xTcHgWyOItos9jOUb6hPRAZFmSTlvM5rOJ3XTaW0NHvubDEYbD5WkuALgyDmfcEnMMpJBItvUTalKjTBaC3PLwQC7gCxwkxBBPcs5T2254Yzm2Q3f0yY3m747lP5POOLxbWVi1jb53QSQADYX7ISxxO6OmWXbuxnGYlzKYLbTrG5Jru5zDcSGz7x/srPlyGUTzVCC22Z2Uh2m69huVTsx0sj3IzQcav2IY5KStEfZtbo3EmbWnW/8AYprHMl++C38LR8kjBnK4j92P+6exd8pbe5F+1XsSiz2XUnDOdeWg/rA0uPwWl21y485pUWZA3KRMANGgFoJga20v7FlNiTkqN3TH4ymqQ6Ik3EW3yOxSxVc0wyK9LNTUxAAcQ09GiHH2k2Ol9/cqyriy5jsmuk8O1IfhXuBvq1rbkmwjT2kf1FIo0C1j7EamPcvOUYo6m2yNhKhLvWDjpAm/97a+5WpLBa4OmhEbvEKkwTHtILWVSTTc4ZGnMG6Z9PVg66XU1uIJAihiYyc4B0z0ZBL5i7bm+nSmeHY8MX7kFNx7IcxFIFkNmSREA2EjsvqO8JvA0rnK/M4biLa+K47FOEDmq46HOD1rsj1x/LAnNpZX3InF4ahVf51TfTzBppZwZynffUGNf2GXp7WlP9jHmcd2hNKmd3t92+U/Rol4JAaQLes3qh288Cq7H7SZUxFYMtTDzkkF3RcLQNZ9qms2Y4uy80/M3SMO0ScvRDiTF4PdK87Lh0SabOmE9SsTVeG6tItOm43Cqdq49zHgU3CMoPq6G8iSL6aiy7iHZQ9sacW5ZteQCfkVE2q6TTMz0I9fNEOdAy60xwb796vhwxu3uSyTfsTNmbRc5rmuMiWmMv8A3A3AtuTmMxbaYBM3MADVVeAcOnJHqgiSbw4GzR6xv7rncu7de5+WCOjPzjgmnij1FwbGb0l5s0CqARaRN4Heou0caabmlriacllpjomHSPenuTGCqPDWAQcriSSBAvfjvCreUOzquHY3PBcKtWSLt6TaTmn39LuS4sceo9/9BOTNKzZzCJBJG6AD/dKGzGb83cPFa/ye7MoN2fR58gVHZnm+5zyW/wBJHetF5pgv5e9SeFX3/UzqSPLTstv83cPFRcfsgupPaz1iAAXCwvfivW3UMEBNu9ZnHcqMNSosrebsc1+WGtrA1G5mGo3O3L0bN4m/FPDDva/cx5GeZbAw+Ws+k+S7KRFtQdR+9FejZn/coreU2GbtI4oUH5SLU84AvSDbui176LRfSZRzho2fJMR/jCL/APgr5cLm9RkZtbIpxs3fB/fuVNtM1KLwXkva4kgSbXuAD2ELc1+XjWvLDs0AgSZxDAOGuVYzl5tzzo0nDDDDgAi1VtSZuDAAiEuPDpe9GuUqstcHg6bxma+R2buw2svW+TO3KVWlTpio01WtAc2ekcoiYOthK8q5Pcmh5kxxa6o+p087azKbWAgQwtcZLoEzb1hwVBiQWVgGuIqNM0y18lrhpBFkYorHJtMxycu59IIUPY+JdUoUnvEPcxpd7Yv81MXoJ2rEBCELQBCEIAEIQgAVFyk5Z4fBQKriahGYMbd0dY7mj267pV6vB+X9GrT2lWNbnGsqOADmiZpkNGUXANhGUnclk6APKNypp7SFEinzfNOeMxcCTmyn1QAY6PzWP/gggXU8UXZemSGAlzWk6k7wzdMCT2JeGoyNVx5cjXZlcavuM4OhzbakGC5hpiALhxBdM9gj3qtpOyvzCQdeE33q3xNB0cf7qDhcKXPJcMqzHlaVtjuC3Q5jumzjMe3sTmBpQE5Twrm2GWOMXVjhMK0AXT+q9RCaTiSw43G0yhxGzyH5mxfcfYR/dLNGo+xDWjo6a2mDPvV9Uot4po5Rpf2rmXqZVSLdNDWCwmRum9NsptDieiIvcgE9gkyddykOxEiJF7IxmKIfVb0TIY0ZSCDETuvx3JIXJ/EZO1H4Se18gAKrOLkwdQ8tPsJsVLpYgAQIVViKJ50EDff3aSp447ux722OYemXOOUPblGUmTcEwAOAtopNPZzyQAXG3Ni504Ds7EYZwY5wLXS4iCDAF/rCL3KmV9o80M41Bn27gPeuqClPIort/bIzemLZXY/BOpCX5mjJlGabjgPDsKhvdmAdqQ1s+4lsfgrrafKyviqQpVWUoaR0mtMnfeTugBVODoQCCDfirTrG1T3Fhc07Qik086DpLSJB4f7qY/MSQ6q+Yk9LdB/tK5RY2mc2TMBumFWcoMaKtXMykKYgDKCSJBPH2pW+tO1sNGOiNFgKYcxzgZ3Em5Pjr80jaAOSkTm9VwEgRZ02eLv1uTpoomz68Uy07yd/GN3uUjGkZKfqz0p1zaMIlujRwI1umgqlQsuwnAG7heDTdMECwg9InRtpJF/mncc9xyhvZ/t80zgG/wCI2YAuJIn6piO3SN0xNlbGi3zbnA4ioKjWgaWiQ7sIPalzOpJmR3TFckatSnjmseTJzsI/8THzAT3lKJFSmQYblv7ZIB7lUPe7zgFzsxJBzTN7b8ztPbuVnylecQ9wquLgzKAQb2B7L+sVN1HIpMIq1sN4RuILGw8AZRHS3QI0UgYev9o34neCjUcTFMAu6Vhb3CE5zh4qEsk7OjppDrsLXgnnG+zOl7Swz3UWMD2mMtiX9EMY5gEkkfW+qAo/OHiUk1CtWWa4MeJMzOIYadch2rbW32i3EQrDA7HfUBqNLINocTeCOy1xvVqb3IBPsC6HGI0HZZWl6l1stxekQKewKoc5wDBp/mAacJ13KDtLAOpZc+Ui3qund7I7uCvC48U1Woh7S14lpIMTGmhn3nvKWOeWq5Dyi3FR4JOztj56bHEsd0RAdnkCJAsQN61/JTYdHnGNIptc4wC1jp9kmbrGisRAFgAABwAsPwUvZu0nU6rHgmWODh7jKhKc3K29jOmqPf6dMNAAsAIHuSkijVDmhwuHAEewiQlr2kcwIQhaAIQhAAhCEAChbR2aKl5APaJBHaFNVdyirObhapbObIQIExPRn3TKTJWlth3PnzG0pqPggjM6I3iTCcoU4CvPR186H4Su+jj+34SvG6qao61SK5oDgmxggDPgrYcnn8HfCV0cnH8D3FT1cG2iodQ7Slsp9pVn6Ov4O+EpQ5N1OD/hK23/AFBaKp1PtPeE06iOKu/Rip1X/A7wXRyVqdV/wO8EW/r4DUiifhm5dRJcbb4AF/Zf5KNjKJLi6wlznHLxJmw4X/BagckavVqfCfBHohVI9Sr927wVVNr2fgR6X3MphZBkGTpfgp5pjVXjORlUfUq/dv8Ayp0cj6vUq/dv/Klk2/Z+DY6Y9jMVWXkR3A/PUe5Vm1axLoiwHucTO72LeehdX7Or92/8qZqcg6rj/wAOr9278qrhzSxvZPwLNRl3Zk8E0ZWjh2d6lkBaKlyDrD/Lq/A7wT45DVvs6nwO8EknJu6fhjJxRkixVb6DWvJLZ9unuC9B9Bq32dT4D4Jp/k/qn/Kq/AmhKa/C/DFk4y9zCebNcZAA3hNYrFvyNbBDW3HtMAmdYhosvQ6XIGsP8qp8P6pNTyb1nf5b+4eKrHJJP7r8MnUeTzjBV3Ne1zQ6x3Hv+SvsNUcaBpkCC5rxaSLGelr1fmtVR8mlYG1N47vzKePJ/W0yO+X5lmWc5fgfhmx0r3PO3YWHNIm3vUmno6Zud/77FuneTiqfqO/p/Mut8m1WPVd3t/Mptzf4X4HuKPOqODh03U8LcfRvV6h72/mSh5N6vUPe38yx9R/hfgbVEwyIW7+jar1D8TfzJX0a1Or82/mSaZ/K/BuuPJksBRBBkSpfmTeAWqw/k+qt0AHvHin/AEHrdnePFRlizN7RYa48mP8AMG9UJDsE3qhbT0HrcR3jxR6CVuLe8JVhz/KzdceTzGtTgkcFymLr0ap5MXuMkiT2rrfJef5e8+C6dGSvuszqR5NRyGx/O4KkZktBYf8AxMD+mFfqi5K7AdhGPYSC1xDgBuMQfwHcr1ethvprUqZyyq9gQhCqYf/Z"/>
          <p:cNvSpPr>
            <a:spLocks noChangeAspect="1" noChangeArrowheads="1"/>
          </p:cNvSpPr>
          <p:nvPr/>
        </p:nvSpPr>
        <p:spPr bwMode="auto">
          <a:xfrm>
            <a:off x="1483865" y="-805153"/>
            <a:ext cx="5715000" cy="2352675"/>
          </a:xfrm>
          <a:prstGeom prst="rect">
            <a:avLst/>
          </a:prstGeom>
          <a:noFill/>
          <a:ln w="9525">
            <a:noFill/>
            <a:miter lim="800000"/>
            <a:headEnd/>
            <a:tailEnd/>
          </a:ln>
        </p:spPr>
        <p:txBody>
          <a:bodyPr/>
          <a:lstStyle/>
          <a:p>
            <a:endParaRPr lang="en-US"/>
          </a:p>
        </p:txBody>
      </p:sp>
      <p:sp>
        <p:nvSpPr>
          <p:cNvPr id="15" name="AutoShape 19" descr="data:image/jpeg;base64,/9j/4AAQSkZJRgABAQAAAQABAAD/2wCEAAkGBhQSERUUEhQVFBQWFhgXFBgXGBwXGhgeHBgYFxcYFxcdHCYeFx0kGhQYHy8gJCcpLCwtFR4xNTAqNSYrLCkBCQoKDgwOGg8PGiokHyQsLCwsLCwsLSwsKSwpLCwsLCwsLCwsLCwsLCwsLCwsLCwpLCwsLCwsLCwsLCwsLCksLP/AABEIAJABXgMBIgACEQEDEQH/xAAcAAABBQEBAQAAAAAAAAAAAAAAAgMEBQYBBwj/xABIEAABAwIDAwcICAQEBgMBAAABAAIRAyEEEjEFQVEGEyJSYZHRBxQWMnGBkqEXQlOTsdLh8BViosEjQ+LxM0RUcoKyY4PjJP/EABkBAAMBAQEAAAAAAAAAAAAAAAACAwEEBf/EAC4RAAICAQMDAgMIAwAAAAAAAAABAhEDEiFREzGRBEEiUmEUMkJxobHR8COBwf/aAAwDAQACEQMRAD8A9xQhCABCEIAEIQgAQhCABZ7lLymOGe1oAu2bid8cRwWhXmvlGq//ANLRwpj5lxXH6yUo4vhdblMauW5Mf5RH7mt7v1ST5RanVb3fqsQXJOdeR1MvzvydWiPBt/pGqdVvd+qT9ItTg3u/VYrMnqFMFzQ42JEo6mT535ZmiPBrz5RKnBvd+q59IlXg3uVQNubKFFweDzwzAXdMj1Yg6XGovdZ5u16eTObNiTaYvC68+DPiSetv22bIY5wm6qjb/SHV7O4Lv0hVezuCydGu1123B7AlGo0TIcbTYDuJ9i4uplutUvLL6YcGrby+rHSO4JfpzW7O5qwmJ22wDoUqm+Mxbw6MxvmE+zFzvI01v7fmtbzJXqflhpjwbI8ua/Z3NQOXNbiO5qyBqnrfgoOI201pjNcarIvNLtJ+WZJQj3N0/l/WGv8A6hI+kOrx/pCyNPFhw9o/fsSKjOC1Tye8peWNojwbD6Q63H+lvguHyiVuI+FvgsWXJJcm1ZPml5ZmiPBtD5Ra3EfC3wULaXlPxLGEsgu0bLR4LLFyZriU8ZTT3k/LMcI0Xuw/KRjucPPVJadAWt13QQLK++ketxHwheVV8S4VcrXFrZAtu4n8Vs+SvJpuJp85VdULczmsa1xbMWl79Z7B+g6545yWvW0vo2c+qMdqNF9JFbiPhCB5SKvEfCFEr+Tum5pNCs+m8SILs7ZG4tfc67istVpOY91KoAKrPXAmOIIJGhCjOGSKtTdfmx4yhLaja/STV4j4Qu/SVV7PhC8/xeKeBlaymO2DOh3z2/JdZjC6MzGtjXLN+9J/kq9b8sppjwb/AOkup2fD+qQ/yqOFi5gPCB4rzzaAzNgEgb43+/cqvD4ABwJuBuKpFSatzl5Fa4R6jtHys1KdNzhlzRDRl37t/wC4XlVfbuILi7n63SJP/EeNbn6y5tp5kcL96palU7jZd3p4vTbbf5ksiV7F03lDif8Aqa/3z/zK35KctK9DGUalWvWdSDwKgdUe5uU9FxLSYMAz7ljxWPFXWw9hVsXU5ugx1R0ZnRubYEmbDUD3roexOj6g2ftSlXaXUajKgBglrgYOsGNFKWN8nOycTRZU85Y2mCGNY0Na1xygyXFuuoF76rZLYNtWwBCEJgBCEIAEIQgAQk1KgaCTYASfcqc8pRNmOjiTCVyS7gXSFSt5Q9NoLYaZBiSeyBF1YfxFu5tQ/wD1u8EKSYUSl5Vy+qzjX9jWj+kH+69I/iY+zq/dkfivL+VrmvxdVxqMbcCHZwRAAgwwjdxXF613BJclcX3iiJSZUHbO0eZyhpa/NJkZotHEBVbuUj+q35+K4oennNWizyJOjQlybZjoqCD1XbjAsHQPcTfeVn/SJ8eq35+KZp7bcH5iA6BEGYiZVo+lmrsR5F7Du0aLj0ibyTpG/wANyewYDmOY64IcBrEkEgxvuFKZiwWtn6wkA3+fFOvotzFocTYTILYkbpVXnelRa7f8J9NO2mQ9hYrp2JiBZWe3cW/LT5oukl4dAgQGtPraaEmN3vTGHwYaZCVVu+lpOd8dMk+oI/w7QJGs9KCNylBRyZU6GlcY0QcJUrOewvz5C8NJAzdkADU69ym1caQWgb4/fckU3w11onEDMS9zWwXiZIPRvFxNpvZcZTDst9FT1EIxa2FxtyVErzibAVC4zGRs6a7+ElQXYAFxmnXFsxc6n7YOuml/apPPimD06rST9SwvaZJ9u5KdtduUA4mu52UNMOBbA3Do6XXMrj91F61dxeHENF/H3qRSef8AcgfMqDhqgIsSRJ1T7mSFKS33NWyLCns11UxTioYBhhzG87h7FFxuFfSdlqNLDcw61hvvuUBvKSrgoNAhrnHeAbbyB7Le9RNrcpMRi2PqVXZnHosgAQOwCBou/wCzQWNNt21+v8Uc/Vm5Uu39/wCicZjQ4jI4G8d9verG8LM7JpP51uYGBJuP7+9aR7jCjlgotRRWMm+5SbYaGS6OkdJ3do4cFZ8j+XFTDOynK6m4y5rjAmwLmu+qY42MLPbYxOep2BR8PRki8SflvK78cfgSkQnuz2vC8tsPzIJkdHM4HLPSc6T6xB0J9kexYnEbWOIxL6xlojm8s5mjKTGV28eJVBVrWAbF7NGscP32KbSZkaAN37JUcyjGNL3DFHey82e6mazRU36D5XWqxfJyi+kcoDXfVcB2aHsXmRqy/NOkRu/d/wCytBt+vAbzh7hP4Lqx+nisSt1Xfa7ITySeTbcboDM0FwLToQRBkWNj2hV2Nx7WuLW7tf0U/E4joneeKzLMrnmTEzEmBM7zu3rhxQUpN+x2SbS+pb7PrF9VsszRoJAJMEWkETfgrVuy3te6o/DRmAaxsss1sQD0SJMCTA3xEqjw+INF4c11PNuOYGPbdWr+VjyyMzM1mk59wuYOeQXHV34K0o8Dw3W6R1uzHtpmMPmqvLnEjmyBmsYaW2gEwAReSZVhyZ2pjdnMdzFKkDUILnPEvgWa31wALkx2lVmI5WVLQ6nqXOl4IJiAAA/1RaG9gmVIocomw1zWNqSwAl1QB0gmZDrgzJ7ZlPG0Syrg9f2P5RKdVrRUpuZUcD0Q5jpI1Fn9GRJGaNCJJ1uK3Kii0j1yCMwLWEiIBJnsBBP6FeMYHbpeWBtNrXZoIblqHKBmJkDo3AE+/ctp/F202guLS2nSOYje6B0WcbA2HWah5JLYiektdIkXC6sxsPC1xQp86wtfkGYCBBjSJtGnuVrhqVQHQi28p1kb9gssXPA1ICQcSzrN7wvnLl7jK52jic7nWquDQTo0GGgcBEKg56p1j3qqdhZ9UnHU/tGfEPFJO0aX2lP4h4r5Xzv639QXJf1v6h4osLPqWrtOgQQ6rTggg9NviqapTw1x51SA7Xsn/wBl855ndYfGPFHOO64+IeKxpPuFn0Q0YUOaTjKMA6c4wHS0EOsph2hgd+Jpe/E//ovmo1D1x8f6o8/aBBphxH1s5v3LFFL2C2fTVIYQ03VG1GOptnO8Vi5rYAJzOzwLEd68g2vypaa1Q08UQzO7LFQxE2i/BYjLXdh3vZSqCgH9NzS4sBIENdunS5VPnUsmFZPoPGVGk27tE1Xg5zUhsAkz2xKq01hyMokjfvS+cHEd6eENK0oVu3Yo6fvikkrjXCNR3rriI1B7JTGE5hJyQd3zVvg3VK1Ql2ob2/VbJ1Kr8FWGUWiABw0Ak67zJ960WE2TiGMGIDHCnlPTtEEa3sQuGcZStRRdNR7sgM2kBI4Ee8FdxVaObMkAVH3LRknmxq/Un+Xh7VSVWGQb31t+4VgNlnEVGNz5ZMcRJtYSJOgRigozVGTdxHWbSaZaC4v59rmlrQZ6bdJ1NjAPGE63EhsT29mh3jikcoeQlTBup5n5hUJDSNZaMxETIsJnsTeOwThkBaQREza3FN6jS2kLi5DaGLcCMonjKgU2ZnXbB7BHerQ4nJJzllho0OPEQd1+1OUtqzmecVUDyXWFIRqQLzvEd6gm0tl+5Wk3ZzCthqmUzZRaTtekXaXiPdCfp6e9QmOim2ngi8+tYTA9qcw+DGQNnRS61O67TozZWeSTjTZiihptHKbJ2o8wpAwBXTgSpa0bRisTRIeQeNlKwOHIBdBN4BG6NfnZaDF7IBF4Krv4cBYExwkruh6iLW5F437DeEbmfJ+rI96n1CBqUnDUwzciu5xDg1xaDqBbvjVRlJTlY6VIiOrBtg9hE+q6D3bwn6DSToB7B+qhHZpLsxcSZklWtOoZJcS4njdVnlejSnsKsavVQPaIVNidmAkkFXLrpp1Nc8JuPYq1ZSfwvtQdlq3NJJLLK3WkJoRTVNm8DOtvZJPyCRhKbA9hqB/NyM2SMxG/LNp9qn8yadRz6ug0B9x0Cg1sTmcSA1skmAIAkzAG4Lqg2yLPUMX5YqdLB8zs/CuoODQym52QhnF0Cczo47zJnQnk68otevjqdHGvbVZUkUy5jAWPHSaWlrRrBHtIXloef3/srfkrsrEV8TRFD/i841zD1cpDs7uAET/uqin1OhCEwFXtLkvhcQ/PXw9Ko6IzOaCY4Sow5DYAf8ph/u2+CvULKApRyLwP/SYf7pvgljkjgh/ymH+6Z4K3QikBVjkvhB/yuH+6Z+VK9G8L/wBNQ+6Z+VWSEUgK8cnsN/09D7pnglDYWH+wo/dt8FOQikBW7TwzKeFrBrGNbzbyQGgAnKdQBG4dy+c6+DbPqt7gvonlVUjB4g//ABPHeI/uvn6rSK4vUSqSRXGrKPHUACLAD2KKAFb4zCFwVc7CO4KuPImt2LKLsYyhGUJ3zN97LrcC/gqa48i6WS6VMwQ6bge31bX9kLa+mdapgxSJkZA3dJA0BtewA1vvWTwWFcAJF+xPUczWlmVx4fqswZYKT1ULmhKSVC21A4Dome0iO6LJ2iS2q0jdJ4wd377UYTCkDQrtXDvBlo11kTP7lc2HLCGXU+xXJByhSHttbWrViGmo4xv4WItwsUxSZUdGdznRESeFgk4fDvkktk+xT2Nd1fkk9Tn6k7RuLHojQ0aHYuDCdikhjur8l3I7q/JceplxgUjwTrGmErI7q/JcNJ/D5LLsBmrqlYb1gu+aO4FKbhX6wVtqgLFoXcqig1eCP8Xgo6fqaPPozZRTs5valltXguFlZMrXuAkbObwXDs9vBK5qsjmKy23yA3/DwmcRhMokKScNW7Ul2CqnWVql9TCPhqIMypHmY4IZsyqNAUsYCt2oclyAg4BvBQsXRymysfMK3am37IqnUFbGSXdgZralB1QgzoIVcNnO4hbF2wH8Ekcnn8F1R9TpVJiOCYrkDyF8+dUY6vzRYA4dDNIJg/WERbvXsfIvkLS2c12V3OVX+tUIDTG5oEmBv1ufYI8+5B4V+GxlN+5xyEDeHW/GD7l7Ouz0+RZE3wQnGmCEIXSKCEIQAIQhAAhCEACEy7GMDspe0O6uYT3ap5AETa2B56i+nMZhE67wf7LJu8nE61G/D+q26FDJgx5Hckam12MP9GTd9QfB+qSfJZT+0/o/1LdIS/ZcS9v1ZupmGHktp/an4P8AUujyW0/tT8P+papm2qJqc2H9IkgWOUkagPjKT2TNlOTfZsfBmpv3MS3yY0/tT8P+pLHkypfaO7h4rZoR9mxcBqZkG+TeiP8AMf3BL+jqj139zfBaxCz7Ni+UNTMoPJ1Q67/6fypY8nlDr1O9v5VqELfs2L5UGpmYd5PsOfr1R7C38iSPJ1h+vW+MflWpQt6GL5UGpmYHk9w/WrfGPypQ8n+G/wDl+M+C0qEdDH8q8BbM56A4XhU+8cnW8iMKPqu+N3ir5C3o4/lXgLZRjkZheofjd4rvobhfsz8b/wAyu0I6OP5V4C2Uvodhfsv63/mSvRDC/Yj4nfmVwhb0ofKvAWyoHJLC/Yt7z4pQ5LYUf5LO5WqFvThwvAWys9GcN9hT7kpnJ3DDShT+EKxQjRHhBZAGwcP9jT+AeCWNj0PsafwN8FMQt0x4CyINk0fsqfwN8EobMpfZU/gb4KShGlcGEf8Ah1L7NnwjwShhGdRvwhPIW0gENpAaAdyWhC0AQhCABCEIAEIQgATOLxLadN9R5hrGlzj2ASfkE8mMfg21aT6T/VqMcx3scCD+KAPmyrtp7sUcTmDapqGqDaxzSAJ4WHsC0h8reP3VKfwNWG2jsl9KrUpOBzU3uY6BvaY/tPvSMFgC6oGuztzSAQ2STBIaASJJjik7GUejbO8qmOJzVCzmgYc4MaIJkNvpMiY4Sr0eUSsfrf0t8F5vhNiPBq4c85fI4QzpQQbuBMNguE6kQrKhg3tw5IkuYMpMjKCIAzHUa/uFweojKTuMmv8AbLwpLdGo2l5U6tPLldnmZgtEaa9HtUah5S8TiAKdJ0VajxTbcQJgSTH8ywI2fmD2uInP0XDQxaeMR/ZN8w7DgPBM5tRYjgRwNplPDFBNJyld8v8AkR3V0e2YbkDRhvnL6mIdoS57mtFrZGAgNAiyo+U1N+zHU6mCrVRTcSH0XPLm2EktzExbuJHGFB2R5Sn8z/iFj3gEhzmHNAJA0sTYkntCxvKblG/EVHhzi4NPQcbFrNQ0AWA/HeunRJv4mRT4PRG8tsQRIc6PaPBHppies7vHgsZg9ozSptGpMk+xt7KxIeG3ESRBLexxP4BeJLHkTe78s77iaL0zxPWd3jwXRyzxHWd3hZkPdxCUa8b1P4uX5f8AI1R4NH6a4iYzOncJE9ybby6runK9xjW4t8llKeKAr0iRYVLk3BsPq/8AkFAwZaarg4yxxdESNzo7YurrFKrt+X/JN17G+p8tMS6crnOAEkyNOJtZcfy3xA1ce8LDbKxYa1+ZxvTIZAJ3gCb9vzU2lVZ0QOq3Ncm953pZY5R935f8jbP2NQeXlfru7/0SfTvEdd3f+izzqQOiYdZIrfu/LGpcGo9PMR13d/6Lnp5iOu79+5ZeUSmp8vywpcGo9PMR13d/6Lvp7iOu7v8A0Wfp0hzZfDoDg0mLXE68VwOZ+5WO+X5ZlLg0Xp3ies79+5d9O8R1nfv3LNOxfBc87PD8VlS5flm0uDTeneI6zv37lw8u8R1nfv3LM+eHgjzw/uUVLl+WFLg0vp5ies79+5dHL3EdZ379yzHnhR56f3K2pcvywpcGo9PcR1nfLwXRy+r9Z3y8FlvPfZ813z48PxWVPl+WFR4NR6f1+s75eCUzyg4jrOPuHgsp58eH4+KPPDNxPZJ/fctSny/LM0rg9N5Mcp61SsG12vawtMOe3KJsReB2ha3z+n12968P2VtXm6zHhjG5XAyMxIG+C5x3Svbm4WRIe8g/zL1PSSelxu/z3OfIqZ049nWHzUbG8oKFLLzj8uYwLO4TwtopPmf87/iULa3JyniGtbUdUytdmgO1sR/ddb1VsLj0alr7fQkYDbVGuSKVRryLkA3G6Y4KaqvZPJujhnF1JpDiIJc4uMTMXNrq0Wx1V8Xc3Lo1f47r69wQhCYmcc6BJUc40bgn6jJBHFRf4d/Me5JLV7GOys2xteoC1tItYSbkwfdB11m17blU7W5R1qbSBVYCLNLsrZMScxgi0iAACSd6lco9gVOcpVqINQsLgWAgGHCARJAN1Vbe5FV61KtTGUkkVWEmAXDKck7jLTc204qL1/Uzcyj9hOeX1ars73dN5JMk790aWFtyiYvA0ixj6jRSnMIzOABaDlNzMOg37RCq+UWNrYKsaeJw5DiMw/xTcHgWyOItos9jOUb6hPRAZFmSTlvM5rOJ3XTaW0NHvubDEYbD5WkuALgyDmfcEnMMpJBItvUTalKjTBaC3PLwQC7gCxwkxBBPcs5T2254Yzm2Q3f0yY3m747lP5POOLxbWVi1jb53QSQADYX7ISxxO6OmWXbuxnGYlzKYLbTrG5Jru5zDcSGz7x/srPlyGUTzVCC22Z2Uh2m69huVTsx0sj3IzQcav2IY5KStEfZtbo3EmbWnW/8AYprHMl++C38LR8kjBnK4j92P+6exd8pbe5F+1XsSiz2XUnDOdeWg/rA0uPwWl21y485pUWZA3KRMANGgFoJga20v7FlNiTkqN3TH4ymqQ6Ik3EW3yOxSxVc0wyK9LNTUxAAcQ09GiHH2k2Ol9/cqyriy5jsmuk8O1IfhXuBvq1rbkmwjT2kf1FIo0C1j7EamPcvOUYo6m2yNhKhLvWDjpAm/97a+5WpLBa4OmhEbvEKkwTHtILWVSTTc4ZGnMG6Z9PVg66XU1uIJAihiYyc4B0z0ZBL5i7bm+nSmeHY8MX7kFNx7IcxFIFkNmSREA2EjsvqO8JvA0rnK/M4biLa+K47FOEDmq46HOD1rsj1x/LAnNpZX3InF4ahVf51TfTzBppZwZynffUGNf2GXp7WlP9jHmcd2hNKmd3t92+U/Rol4JAaQLes3qh288Cq7H7SZUxFYMtTDzkkF3RcLQNZ9qms2Y4uy80/M3SMO0ScvRDiTF4PdK87Lh0SabOmE9SsTVeG6tItOm43Cqdq49zHgU3CMoPq6G8iSL6aiy7iHZQ9sacW5ZteQCfkVE2q6TTMz0I9fNEOdAy60xwb796vhwxu3uSyTfsTNmbRc5rmuMiWmMv8A3A3AtuTmMxbaYBM3MADVVeAcOnJHqgiSbw4GzR6xv7rncu7de5+WCOjPzjgmnij1FwbGb0l5s0CqARaRN4Heou0caabmlriacllpjomHSPenuTGCqPDWAQcriSSBAvfjvCreUOzquHY3PBcKtWSLt6TaTmn39LuS4sceo9/9BOTNKzZzCJBJG6AD/dKGzGb83cPFa/ye7MoN2fR58gVHZnm+5zyW/wBJHetF5pgv5e9SeFX3/UzqSPLTstv83cPFRcfsgupPaz1iAAXCwvfivW3UMEBNu9ZnHcqMNSosrebsc1+WGtrA1G5mGo3O3L0bN4m/FPDDva/cx5GeZbAw+Ws+k+S7KRFtQdR+9FejZn/coreU2GbtI4oUH5SLU84AvSDbui176LRfSZRzho2fJMR/jCL/APgr5cLm9RkZtbIpxs3fB/fuVNtM1KLwXkva4kgSbXuAD2ELc1+XjWvLDs0AgSZxDAOGuVYzl5tzzo0nDDDDgAi1VtSZuDAAiEuPDpe9GuUqstcHg6bxma+R2buw2svW+TO3KVWlTpio01WtAc2ekcoiYOthK8q5Pcmh5kxxa6o+p087azKbWAgQwtcZLoEzb1hwVBiQWVgGuIqNM0y18lrhpBFkYorHJtMxycu59IIUPY+JdUoUnvEPcxpd7Yv81MXoJ2rEBCELQBCEIAEIQgAVFyk5Z4fBQKriahGYMbd0dY7mj267pV6vB+X9GrT2lWNbnGsqOADmiZpkNGUXANhGUnclk6APKNypp7SFEinzfNOeMxcCTmyn1QAY6PzWP/gggXU8UXZemSGAlzWk6k7wzdMCT2JeGoyNVx5cjXZlcavuM4OhzbakGC5hpiALhxBdM9gj3qtpOyvzCQdeE33q3xNB0cf7qDhcKXPJcMqzHlaVtjuC3Q5jumzjMe3sTmBpQE5Twrm2GWOMXVjhMK0AXT+q9RCaTiSw43G0yhxGzyH5mxfcfYR/dLNGo+xDWjo6a2mDPvV9Uot4po5Rpf2rmXqZVSLdNDWCwmRum9NsptDieiIvcgE9gkyddykOxEiJF7IxmKIfVb0TIY0ZSCDETuvx3JIXJ/EZO1H4Se18gAKrOLkwdQ8tPsJsVLpYgAQIVViKJ50EDff3aSp447ux722OYemXOOUPblGUmTcEwAOAtopNPZzyQAXG3Ni504Ds7EYZwY5wLXS4iCDAF/rCL3KmV9o80M41Bn27gPeuqClPIort/bIzemLZXY/BOpCX5mjJlGabjgPDsKhvdmAdqQ1s+4lsfgrrafKyviqQpVWUoaR0mtMnfeTugBVODoQCCDfirTrG1T3Fhc07Qik086DpLSJB4f7qY/MSQ6q+Yk9LdB/tK5RY2mc2TMBumFWcoMaKtXMykKYgDKCSJBPH2pW+tO1sNGOiNFgKYcxzgZ3Em5Pjr80jaAOSkTm9VwEgRZ02eLv1uTpoomz68Uy07yd/GN3uUjGkZKfqz0p1zaMIlujRwI1umgqlQsuwnAG7heDTdMECwg9InRtpJF/mncc9xyhvZ/t80zgG/wCI2YAuJIn6piO3SN0xNlbGi3zbnA4ioKjWgaWiQ7sIPalzOpJmR3TFckatSnjmseTJzsI/8THzAT3lKJFSmQYblv7ZIB7lUPe7zgFzsxJBzTN7b8ztPbuVnylecQ9wquLgzKAQb2B7L+sVN1HIpMIq1sN4RuILGw8AZRHS3QI0UgYev9o34neCjUcTFMAu6Vhb3CE5zh4qEsk7OjppDrsLXgnnG+zOl7Swz3UWMD2mMtiX9EMY5gEkkfW+qAo/OHiUk1CtWWa4MeJMzOIYadch2rbW32i3EQrDA7HfUBqNLINocTeCOy1xvVqb3IBPsC6HGI0HZZWl6l1stxekQKewKoc5wDBp/mAacJ13KDtLAOpZc+Ui3qund7I7uCvC48U1Woh7S14lpIMTGmhn3nvKWOeWq5Dyi3FR4JOztj56bHEsd0RAdnkCJAsQN61/JTYdHnGNIptc4wC1jp9kmbrGisRAFgAABwAsPwUvZu0nU6rHgmWODh7jKhKc3K29jOmqPf6dMNAAsAIHuSkijVDmhwuHAEewiQlr2kcwIQhaAIQhAAhCEAChbR2aKl5APaJBHaFNVdyirObhapbObIQIExPRn3TKTJWlth3PnzG0pqPggjM6I3iTCcoU4CvPR186H4Su+jj+34SvG6qao61SK5oDgmxggDPgrYcnn8HfCV0cnH8D3FT1cG2iodQ7Slsp9pVn6Ov4O+EpQ5N1OD/hK23/AFBaKp1PtPeE06iOKu/Rip1X/A7wXRyVqdV/wO8EW/r4DUiifhm5dRJcbb4AF/Zf5KNjKJLi6wlznHLxJmw4X/BagckavVqfCfBHohVI9Sr927wVVNr2fgR6X3MphZBkGTpfgp5pjVXjORlUfUq/dv8Ayp0cj6vUq/dv/Klk2/Z+DY6Y9jMVWXkR3A/PUe5Vm1axLoiwHucTO72LeehdX7Or92/8qZqcg6rj/wAOr9278qrhzSxvZPwLNRl3Zk8E0ZWjh2d6lkBaKlyDrD/Lq/A7wT45DVvs6nwO8EknJu6fhjJxRkixVb6DWvJLZ9unuC9B9Bq32dT4D4Jp/k/qn/Kq/AmhKa/C/DFk4y9zCebNcZAA3hNYrFvyNbBDW3HtMAmdYhosvQ6XIGsP8qp8P6pNTyb1nf5b+4eKrHJJP7r8MnUeTzjBV3Ne1zQ6x3Hv+SvsNUcaBpkCC5rxaSLGelr1fmtVR8mlYG1N47vzKePJ/W0yO+X5lmWc5fgfhmx0r3PO3YWHNIm3vUmno6Zud/77FuneTiqfqO/p/Mut8m1WPVd3t/Mptzf4X4HuKPOqODh03U8LcfRvV6h72/mSh5N6vUPe38yx9R/hfgbVEwyIW7+jar1D8TfzJX0a1Or82/mSaZ/K/BuuPJksBRBBkSpfmTeAWqw/k+qt0AHvHin/AEHrdnePFRlizN7RYa48mP8AMG9UJDsE3qhbT0HrcR3jxR6CVuLe8JVhz/KzdceTzGtTgkcFymLr0ap5MXuMkiT2rrfJef5e8+C6dGSvuszqR5NRyGx/O4KkZktBYf8AxMD+mFfqi5K7AdhGPYSC1xDgBuMQfwHcr1ethvprUqZyyq9gQhCqYf/Z"/>
          <p:cNvSpPr>
            <a:spLocks noChangeAspect="1" noChangeArrowheads="1"/>
          </p:cNvSpPr>
          <p:nvPr/>
        </p:nvSpPr>
        <p:spPr bwMode="auto">
          <a:xfrm>
            <a:off x="1483865" y="-805153"/>
            <a:ext cx="5715000" cy="2352675"/>
          </a:xfrm>
          <a:prstGeom prst="rect">
            <a:avLst/>
          </a:prstGeom>
          <a:noFill/>
          <a:ln w="9525">
            <a:noFill/>
            <a:miter lim="800000"/>
            <a:headEnd/>
            <a:tailEnd/>
          </a:ln>
        </p:spPr>
        <p:txBody>
          <a:bodyPr/>
          <a:lstStyle/>
          <a:p>
            <a:endParaRPr lang="en-US"/>
          </a:p>
        </p:txBody>
      </p:sp>
      <p:sp>
        <p:nvSpPr>
          <p:cNvPr id="16" name="AutoShape 21" descr="data:image/jpeg;base64,/9j/4AAQSkZJRgABAQAAAQABAAD/2wCEAAkGBhQSERUUEhQVFBQWFhgXFBgXGBwXGhgeHBgYFxcYFxcdHCYeFx0kGhQYHy8gJCcpLCwtFR4xNTAqNSYrLCkBCQoKDgwOGg8PGiokHyQsLCwsLCwsLSwsKSwpLCwsLCwsLCwsLCwsLCwsLCwsLCwpLCwsLCwsLCwsLCwsLCksLP/AABEIAJABXgMBIgACEQEDEQH/xAAcAAABBQEBAQAAAAAAAAAAAAAAAgMEBQYBBwj/xABIEAABAwIDAwcICAQEBgMBAAABAAIRAyEEEjEFQVEGEyJSYZHRBxQWMnGBkqEXQlOTsdLh8BViosEjQ+LxM0RUcoKyY4PjJP/EABkBAAMBAQEAAAAAAAAAAAAAAAACAwEEBf/EAC4RAAICAQMDAgMIAwAAAAAAAAABAhEDEiFREzGRBEEiUmEUMkJxobHR8COBwf/aAAwDAQACEQMRAD8A9xQhCABCEIAEIQgAQhCABZ7lLymOGe1oAu2bid8cRwWhXmvlGq//ANLRwpj5lxXH6yUo4vhdblMauW5Mf5RH7mt7v1ST5RanVb3fqsQXJOdeR1MvzvydWiPBt/pGqdVvd+qT9ItTg3u/VYrMnqFMFzQ42JEo6mT535ZmiPBrz5RKnBvd+q59IlXg3uVQNubKFFweDzwzAXdMj1Yg6XGovdZ5u16eTObNiTaYvC68+DPiSetv22bIY5wm6qjb/SHV7O4Lv0hVezuCydGu1123B7AlGo0TIcbTYDuJ9i4uplutUvLL6YcGrby+rHSO4JfpzW7O5qwmJ22wDoUqm+Mxbw6MxvmE+zFzvI01v7fmtbzJXqflhpjwbI8ua/Z3NQOXNbiO5qyBqnrfgoOI201pjNcarIvNLtJ+WZJQj3N0/l/WGv8A6hI+kOrx/pCyNPFhw9o/fsSKjOC1Tye8peWNojwbD6Q63H+lvguHyiVuI+FvgsWXJJcm1ZPml5ZmiPBtD5Ra3EfC3wULaXlPxLGEsgu0bLR4LLFyZriU8ZTT3k/LMcI0Xuw/KRjucPPVJadAWt13QQLK++ketxHwheVV8S4VcrXFrZAtu4n8Vs+SvJpuJp85VdULczmsa1xbMWl79Z7B+g6545yWvW0vo2c+qMdqNF9JFbiPhCB5SKvEfCFEr+Tum5pNCs+m8SILs7ZG4tfc67istVpOY91KoAKrPXAmOIIJGhCjOGSKtTdfmx4yhLaja/STV4j4Qu/SVV7PhC8/xeKeBlaymO2DOh3z2/JdZjC6MzGtjXLN+9J/kq9b8sppjwb/AOkup2fD+qQ/yqOFi5gPCB4rzzaAzNgEgb43+/cqvD4ABwJuBuKpFSatzl5Fa4R6jtHys1KdNzhlzRDRl37t/wC4XlVfbuILi7n63SJP/EeNbn6y5tp5kcL96palU7jZd3p4vTbbf5ksiV7F03lDif8Aqa/3z/zK35KctK9DGUalWvWdSDwKgdUe5uU9FxLSYMAz7ljxWPFXWw9hVsXU5ugx1R0ZnRubYEmbDUD3roexOj6g2ftSlXaXUajKgBglrgYOsGNFKWN8nOycTRZU85Y2mCGNY0Na1xygyXFuuoF76rZLYNtWwBCEJgBCEIAEIQgAQk1KgaCTYASfcqc8pRNmOjiTCVyS7gXSFSt5Q9NoLYaZBiSeyBF1YfxFu5tQ/wD1u8EKSYUSl5Vy+qzjX9jWj+kH+69I/iY+zq/dkfivL+VrmvxdVxqMbcCHZwRAAgwwjdxXF613BJclcX3iiJSZUHbO0eZyhpa/NJkZotHEBVbuUj+q35+K4oennNWizyJOjQlybZjoqCD1XbjAsHQPcTfeVn/SJ8eq35+KZp7bcH5iA6BEGYiZVo+lmrsR5F7Du0aLj0ibyTpG/wANyewYDmOY64IcBrEkEgxvuFKZiwWtn6wkA3+fFOvotzFocTYTILYkbpVXnelRa7f8J9NO2mQ9hYrp2JiBZWe3cW/LT5oukl4dAgQGtPraaEmN3vTGHwYaZCVVu+lpOd8dMk+oI/w7QJGs9KCNylBRyZU6GlcY0QcJUrOewvz5C8NJAzdkADU69ym1caQWgb4/fckU3w11onEDMS9zWwXiZIPRvFxNpvZcZTDst9FT1EIxa2FxtyVErzibAVC4zGRs6a7+ElQXYAFxmnXFsxc6n7YOuml/apPPimD06rST9SwvaZJ9u5KdtduUA4mu52UNMOBbA3Do6XXMrj91F61dxeHENF/H3qRSef8AcgfMqDhqgIsSRJ1T7mSFKS33NWyLCns11UxTioYBhhzG87h7FFxuFfSdlqNLDcw61hvvuUBvKSrgoNAhrnHeAbbyB7Le9RNrcpMRi2PqVXZnHosgAQOwCBou/wCzQWNNt21+v8Uc/Vm5Uu39/wCicZjQ4jI4G8d9verG8LM7JpP51uYGBJuP7+9aR7jCjlgotRRWMm+5SbYaGS6OkdJ3do4cFZ8j+XFTDOynK6m4y5rjAmwLmu+qY42MLPbYxOep2BR8PRki8SflvK78cfgSkQnuz2vC8tsPzIJkdHM4HLPSc6T6xB0J9kexYnEbWOIxL6xlojm8s5mjKTGV28eJVBVrWAbF7NGscP32KbSZkaAN37JUcyjGNL3DFHey82e6mazRU36D5XWqxfJyi+kcoDXfVcB2aHsXmRqy/NOkRu/d/wCytBt+vAbzh7hP4Lqx+nisSt1Xfa7ITySeTbcboDM0FwLToQRBkWNj2hV2Nx7WuLW7tf0U/E4joneeKzLMrnmTEzEmBM7zu3rhxQUpN+x2SbS+pb7PrF9VsszRoJAJMEWkETfgrVuy3te6o/DRmAaxsss1sQD0SJMCTA3xEqjw+INF4c11PNuOYGPbdWr+VjyyMzM1mk59wuYOeQXHV34K0o8Dw3W6R1uzHtpmMPmqvLnEjmyBmsYaW2gEwAReSZVhyZ2pjdnMdzFKkDUILnPEvgWa31wALkx2lVmI5WVLQ6nqXOl4IJiAAA/1RaG9gmVIocomw1zWNqSwAl1QB0gmZDrgzJ7ZlPG0Syrg9f2P5RKdVrRUpuZUcD0Q5jpI1Fn9GRJGaNCJJ1uK3Kii0j1yCMwLWEiIBJnsBBP6FeMYHbpeWBtNrXZoIblqHKBmJkDo3AE+/ctp/F202guLS2nSOYje6B0WcbA2HWah5JLYiektdIkXC6sxsPC1xQp86wtfkGYCBBjSJtGnuVrhqVQHQi28p1kb9gssXPA1ICQcSzrN7wvnLl7jK52jic7nWquDQTo0GGgcBEKg56p1j3qqdhZ9UnHU/tGfEPFJO0aX2lP4h4r5Xzv639QXJf1v6h4osLPqWrtOgQQ6rTggg9NviqapTw1x51SA7Xsn/wBl855ndYfGPFHOO64+IeKxpPuFn0Q0YUOaTjKMA6c4wHS0EOsph2hgd+Jpe/E//ovmo1D1x8f6o8/aBBphxH1s5v3LFFL2C2fTVIYQ03VG1GOptnO8Vi5rYAJzOzwLEd68g2vypaa1Q08UQzO7LFQxE2i/BYjLXdh3vZSqCgH9NzS4sBIENdunS5VPnUsmFZPoPGVGk27tE1Xg5zUhsAkz2xKq01hyMokjfvS+cHEd6eENK0oVu3Yo6fvikkrjXCNR3rriI1B7JTGE5hJyQd3zVvg3VK1Ql2ob2/VbJ1Kr8FWGUWiABw0Ak67zJ960WE2TiGMGIDHCnlPTtEEa3sQuGcZStRRdNR7sgM2kBI4Ee8FdxVaObMkAVH3LRknmxq/Un+Xh7VSVWGQb31t+4VgNlnEVGNz5ZMcRJtYSJOgRigozVGTdxHWbSaZaC4v59rmlrQZ6bdJ1NjAPGE63EhsT29mh3jikcoeQlTBup5n5hUJDSNZaMxETIsJnsTeOwThkBaQREza3FN6jS2kLi5DaGLcCMonjKgU2ZnXbB7BHerQ4nJJzllho0OPEQd1+1OUtqzmecVUDyXWFIRqQLzvEd6gm0tl+5Wk3ZzCthqmUzZRaTtekXaXiPdCfp6e9QmOim2ngi8+tYTA9qcw+DGQNnRS61O67TozZWeSTjTZiihptHKbJ2o8wpAwBXTgSpa0bRisTRIeQeNlKwOHIBdBN4BG6NfnZaDF7IBF4Krv4cBYExwkruh6iLW5F437DeEbmfJ+rI96n1CBqUnDUwzciu5xDg1xaDqBbvjVRlJTlY6VIiOrBtg9hE+q6D3bwn6DSToB7B+qhHZpLsxcSZklWtOoZJcS4njdVnlejSnsKsavVQPaIVNidmAkkFXLrpp1Nc8JuPYq1ZSfwvtQdlq3NJJLLK3WkJoRTVNm8DOtvZJPyCRhKbA9hqB/NyM2SMxG/LNp9qn8yadRz6ug0B9x0Cg1sTmcSA1skmAIAkzAG4Lqg2yLPUMX5YqdLB8zs/CuoODQym52QhnF0Cczo47zJnQnk68otevjqdHGvbVZUkUy5jAWPHSaWlrRrBHtIXloef3/srfkrsrEV8TRFD/i841zD1cpDs7uAET/uqin1OhCEwFXtLkvhcQ/PXw9Ko6IzOaCY4Sow5DYAf8ph/u2+CvULKApRyLwP/SYf7pvgljkjgh/ymH+6Z4K3QikBVjkvhB/yuH+6Z+VK9G8L/wBNQ+6Z+VWSEUgK8cnsN/09D7pnglDYWH+wo/dt8FOQikBW7TwzKeFrBrGNbzbyQGgAnKdQBG4dy+c6+DbPqt7gvonlVUjB4g//ABPHeI/uvn6rSK4vUSqSRXGrKPHUACLAD2KKAFb4zCFwVc7CO4KuPImt2LKLsYyhGUJ3zN97LrcC/gqa48i6WS6VMwQ6bge31bX9kLa+mdapgxSJkZA3dJA0BtewA1vvWTwWFcAJF+xPUczWlmVx4fqswZYKT1ULmhKSVC21A4Dome0iO6LJ2iS2q0jdJ4wd377UYTCkDQrtXDvBlo11kTP7lc2HLCGXU+xXJByhSHttbWrViGmo4xv4WItwsUxSZUdGdznRESeFgk4fDvkktk+xT2Nd1fkk9Tn6k7RuLHojQ0aHYuDCdikhjur8l3I7q/JceplxgUjwTrGmErI7q/JcNJ/D5LLsBmrqlYb1gu+aO4FKbhX6wVtqgLFoXcqig1eCP8Xgo6fqaPPozZRTs5valltXguFlZMrXuAkbObwXDs9vBK5qsjmKy23yA3/DwmcRhMokKScNW7Ul2CqnWVql9TCPhqIMypHmY4IZsyqNAUsYCt2oclyAg4BvBQsXRymysfMK3am37IqnUFbGSXdgZralB1QgzoIVcNnO4hbF2wH8Ekcnn8F1R9TpVJiOCYrkDyF8+dUY6vzRYA4dDNIJg/WERbvXsfIvkLS2c12V3OVX+tUIDTG5oEmBv1ufYI8+5B4V+GxlN+5xyEDeHW/GD7l7Ouz0+RZE3wQnGmCEIXSKCEIQAIQhAAhCEACEy7GMDspe0O6uYT3ap5AETa2B56i+nMZhE67wf7LJu8nE61G/D+q26FDJgx5Hckam12MP9GTd9QfB+qSfJZT+0/o/1LdIS/ZcS9v1ZupmGHktp/an4P8AUujyW0/tT8P+papm2qJqc2H9IkgWOUkagPjKT2TNlOTfZsfBmpv3MS3yY0/tT8P+pLHkypfaO7h4rZoR9mxcBqZkG+TeiP8AMf3BL+jqj139zfBaxCz7Ni+UNTMoPJ1Q67/6fypY8nlDr1O9v5VqELfs2L5UGpmYd5PsOfr1R7C38iSPJ1h+vW+MflWpQt6GL5UGpmYHk9w/WrfGPypQ8n+G/wDl+M+C0qEdDH8q8BbM56A4XhU+8cnW8iMKPqu+N3ir5C3o4/lXgLZRjkZheofjd4rvobhfsz8b/wAyu0I6OP5V4C2Uvodhfsv63/mSvRDC/Yj4nfmVwhb0ofKvAWyoHJLC/Yt7z4pQ5LYUf5LO5WqFvThwvAWys9GcN9hT7kpnJ3DDShT+EKxQjRHhBZAGwcP9jT+AeCWNj0PsafwN8FMQt0x4CyINk0fsqfwN8EobMpfZU/gb4KShGlcGEf8Ah1L7NnwjwShhGdRvwhPIW0gENpAaAdyWhC0AQhCABCEIAEIQgATOLxLadN9R5hrGlzj2ASfkE8mMfg21aT6T/VqMcx3scCD+KAPmyrtp7sUcTmDapqGqDaxzSAJ4WHsC0h8reP3VKfwNWG2jsl9KrUpOBzU3uY6BvaY/tPvSMFgC6oGuztzSAQ2STBIaASJJjik7GUejbO8qmOJzVCzmgYc4MaIJkNvpMiY4Sr0eUSsfrf0t8F5vhNiPBq4c85fI4QzpQQbuBMNguE6kQrKhg3tw5IkuYMpMjKCIAzHUa/uFweojKTuMmv8AbLwpLdGo2l5U6tPLldnmZgtEaa9HtUah5S8TiAKdJ0VajxTbcQJgSTH8ywI2fmD2uInP0XDQxaeMR/ZN8w7DgPBM5tRYjgRwNplPDFBNJyld8v8AkR3V0e2YbkDRhvnL6mIdoS57mtFrZGAgNAiyo+U1N+zHU6mCrVRTcSH0XPLm2EktzExbuJHGFB2R5Sn8z/iFj3gEhzmHNAJA0sTYkntCxvKblG/EVHhzi4NPQcbFrNQ0AWA/HeunRJv4mRT4PRG8tsQRIc6PaPBHppies7vHgsZg9ozSptGpMk+xt7KxIeG3ESRBLexxP4BeJLHkTe78s77iaL0zxPWd3jwXRyzxHWd3hZkPdxCUa8b1P4uX5f8AI1R4NH6a4iYzOncJE9ybby6runK9xjW4t8llKeKAr0iRYVLk3BsPq/8AkFAwZaarg4yxxdESNzo7YurrFKrt+X/JN17G+p8tMS6crnOAEkyNOJtZcfy3xA1ce8LDbKxYa1+ZxvTIZAJ3gCb9vzU2lVZ0QOq3Ncm953pZY5R935f8jbP2NQeXlfru7/0SfTvEdd3f+izzqQOiYdZIrfu/LGpcGo9PMR13d/6Lnp5iOu79+5ZeUSmp8vywpcGo9PMR13d/6Lvp7iOu7v8A0Wfp0hzZfDoDg0mLXE68VwOZ+5WO+X5ZlLg0Xp3ies79+5d9O8R1nfv3LNOxfBc87PD8VlS5flm0uDTeneI6zv37lw8u8R1nfv3LM+eHgjzw/uUVLl+WFLg0vp5ies79+5dHL3EdZ379yzHnhR56f3K2pcvywpcGo9PcR1nfLwXRy+r9Z3y8FlvPfZ813z48PxWVPl+WFR4NR6f1+s75eCUzyg4jrOPuHgsp58eH4+KPPDNxPZJ/fctSny/LM0rg9N5Mcp61SsG12vawtMOe3KJsReB2ha3z+n12968P2VtXm6zHhjG5XAyMxIG+C5x3Svbm4WRIe8g/zL1PSSelxu/z3OfIqZ049nWHzUbG8oKFLLzj8uYwLO4TwtopPmf87/iULa3JyniGtbUdUytdmgO1sR/ddb1VsLj0alr7fQkYDbVGuSKVRryLkA3G6Y4KaqvZPJujhnF1JpDiIJc4uMTMXNrq0Wx1V8Xc3Lo1f47r69wQhCYmcc6BJUc40bgn6jJBHFRf4d/Me5JLV7GOys2xteoC1tItYSbkwfdB11m17blU7W5R1qbSBVYCLNLsrZMScxgi0iAACSd6lco9gVOcpVqINQsLgWAgGHCARJAN1Vbe5FV61KtTGUkkVWEmAXDKck7jLTc204qL1/Uzcyj9hOeX1ars73dN5JMk790aWFtyiYvA0ixj6jRSnMIzOABaDlNzMOg37RCq+UWNrYKsaeJw5DiMw/xTcHgWyOItos9jOUb6hPRAZFmSTlvM5rOJ3XTaW0NHvubDEYbD5WkuALgyDmfcEnMMpJBItvUTalKjTBaC3PLwQC7gCxwkxBBPcs5T2254Yzm2Q3f0yY3m747lP5POOLxbWVi1jb53QSQADYX7ISxxO6OmWXbuxnGYlzKYLbTrG5Jru5zDcSGz7x/srPlyGUTzVCC22Z2Uh2m69huVTsx0sj3IzQcav2IY5KStEfZtbo3EmbWnW/8AYprHMl++C38LR8kjBnK4j92P+6exd8pbe5F+1XsSiz2XUnDOdeWg/rA0uPwWl21y485pUWZA3KRMANGgFoJga20v7FlNiTkqN3TH4ymqQ6Ik3EW3yOxSxVc0wyK9LNTUxAAcQ09GiHH2k2Ol9/cqyriy5jsmuk8O1IfhXuBvq1rbkmwjT2kf1FIo0C1j7EamPcvOUYo6m2yNhKhLvWDjpAm/97a+5WpLBa4OmhEbvEKkwTHtILWVSTTc4ZGnMG6Z9PVg66XU1uIJAihiYyc4B0z0ZBL5i7bm+nSmeHY8MX7kFNx7IcxFIFkNmSREA2EjsvqO8JvA0rnK/M4biLa+K47FOEDmq46HOD1rsj1x/LAnNpZX3InF4ahVf51TfTzBppZwZynffUGNf2GXp7WlP9jHmcd2hNKmd3t92+U/Rol4JAaQLes3qh288Cq7H7SZUxFYMtTDzkkF3RcLQNZ9qms2Y4uy80/M3SMO0ScvRDiTF4PdK87Lh0SabOmE9SsTVeG6tItOm43Cqdq49zHgU3CMoPq6G8iSL6aiy7iHZQ9sacW5ZteQCfkVE2q6TTMz0I9fNEOdAy60xwb796vhwxu3uSyTfsTNmbRc5rmuMiWmMv8A3A3AtuTmMxbaYBM3MADVVeAcOnJHqgiSbw4GzR6xv7rncu7de5+WCOjPzjgmnij1FwbGb0l5s0CqARaRN4Heou0caabmlriacllpjomHSPenuTGCqPDWAQcriSSBAvfjvCreUOzquHY3PBcKtWSLt6TaTmn39LuS4sceo9/9BOTNKzZzCJBJG6AD/dKGzGb83cPFa/ye7MoN2fR58gVHZnm+5zyW/wBJHetF5pgv5e9SeFX3/UzqSPLTstv83cPFRcfsgupPaz1iAAXCwvfivW3UMEBNu9ZnHcqMNSosrebsc1+WGtrA1G5mGo3O3L0bN4m/FPDDva/cx5GeZbAw+Ws+k+S7KRFtQdR+9FejZn/coreU2GbtI4oUH5SLU84AvSDbui176LRfSZRzho2fJMR/jCL/APgr5cLm9RkZtbIpxs3fB/fuVNtM1KLwXkva4kgSbXuAD2ELc1+XjWvLDs0AgSZxDAOGuVYzl5tzzo0nDDDDgAi1VtSZuDAAiEuPDpe9GuUqstcHg6bxma+R2buw2svW+TO3KVWlTpio01WtAc2ekcoiYOthK8q5Pcmh5kxxa6o+p087azKbWAgQwtcZLoEzb1hwVBiQWVgGuIqNM0y18lrhpBFkYorHJtMxycu59IIUPY+JdUoUnvEPcxpd7Yv81MXoJ2rEBCELQBCEIAEIQgAVFyk5Z4fBQKriahGYMbd0dY7mj267pV6vB+X9GrT2lWNbnGsqOADmiZpkNGUXANhGUnclk6APKNypp7SFEinzfNOeMxcCTmyn1QAY6PzWP/gggXU8UXZemSGAlzWk6k7wzdMCT2JeGoyNVx5cjXZlcavuM4OhzbakGC5hpiALhxBdM9gj3qtpOyvzCQdeE33q3xNB0cf7qDhcKXPJcMqzHlaVtjuC3Q5jumzjMe3sTmBpQE5Twrm2GWOMXVjhMK0AXT+q9RCaTiSw43G0yhxGzyH5mxfcfYR/dLNGo+xDWjo6a2mDPvV9Uot4po5Rpf2rmXqZVSLdNDWCwmRum9NsptDieiIvcgE9gkyddykOxEiJF7IxmKIfVb0TIY0ZSCDETuvx3JIXJ/EZO1H4Se18gAKrOLkwdQ8tPsJsVLpYgAQIVViKJ50EDff3aSp447ux722OYemXOOUPblGUmTcEwAOAtopNPZzyQAXG3Ni504Ds7EYZwY5wLXS4iCDAF/rCL3KmV9o80M41Bn27gPeuqClPIort/bIzemLZXY/BOpCX5mjJlGabjgPDsKhvdmAdqQ1s+4lsfgrrafKyviqQpVWUoaR0mtMnfeTugBVODoQCCDfirTrG1T3Fhc07Qik086DpLSJB4f7qY/MSQ6q+Yk9LdB/tK5RY2mc2TMBumFWcoMaKtXMykKYgDKCSJBPH2pW+tO1sNGOiNFgKYcxzgZ3Em5Pjr80jaAOSkTm9VwEgRZ02eLv1uTpoomz68Uy07yd/GN3uUjGkZKfqz0p1zaMIlujRwI1umgqlQsuwnAG7heDTdMECwg9InRtpJF/mncc9xyhvZ/t80zgG/wCI2YAuJIn6piO3SN0xNlbGi3zbnA4ioKjWgaWiQ7sIPalzOpJmR3TFckatSnjmseTJzsI/8THzAT3lKJFSmQYblv7ZIB7lUPe7zgFzsxJBzTN7b8ztPbuVnylecQ9wquLgzKAQb2B7L+sVN1HIpMIq1sN4RuILGw8AZRHS3QI0UgYev9o34neCjUcTFMAu6Vhb3CE5zh4qEsk7OjppDrsLXgnnG+zOl7Swz3UWMD2mMtiX9EMY5gEkkfW+qAo/OHiUk1CtWWa4MeJMzOIYadch2rbW32i3EQrDA7HfUBqNLINocTeCOy1xvVqb3IBPsC6HGI0HZZWl6l1stxekQKewKoc5wDBp/mAacJ13KDtLAOpZc+Ui3qund7I7uCvC48U1Woh7S14lpIMTGmhn3nvKWOeWq5Dyi3FR4JOztj56bHEsd0RAdnkCJAsQN61/JTYdHnGNIptc4wC1jp9kmbrGisRAFgAABwAsPwUvZu0nU6rHgmWODh7jKhKc3K29jOmqPf6dMNAAsAIHuSkijVDmhwuHAEewiQlr2kcwIQhaAIQhAAhCEAChbR2aKl5APaJBHaFNVdyirObhapbObIQIExPRn3TKTJWlth3PnzG0pqPggjM6I3iTCcoU4CvPR186H4Su+jj+34SvG6qao61SK5oDgmxggDPgrYcnn8HfCV0cnH8D3FT1cG2iodQ7Slsp9pVn6Ov4O+EpQ5N1OD/hK23/AFBaKp1PtPeE06iOKu/Rip1X/A7wXRyVqdV/wO8EW/r4DUiifhm5dRJcbb4AF/Zf5KNjKJLi6wlznHLxJmw4X/BagckavVqfCfBHohVI9Sr927wVVNr2fgR6X3MphZBkGTpfgp5pjVXjORlUfUq/dv8Ayp0cj6vUq/dv/Klk2/Z+DY6Y9jMVWXkR3A/PUe5Vm1axLoiwHucTO72LeehdX7Or92/8qZqcg6rj/wAOr9278qrhzSxvZPwLNRl3Zk8E0ZWjh2d6lkBaKlyDrD/Lq/A7wT45DVvs6nwO8EknJu6fhjJxRkixVb6DWvJLZ9unuC9B9Bq32dT4D4Jp/k/qn/Kq/AmhKa/C/DFk4y9zCebNcZAA3hNYrFvyNbBDW3HtMAmdYhosvQ6XIGsP8qp8P6pNTyb1nf5b+4eKrHJJP7r8MnUeTzjBV3Ne1zQ6x3Hv+SvsNUcaBpkCC5rxaSLGelr1fmtVR8mlYG1N47vzKePJ/W0yO+X5lmWc5fgfhmx0r3PO3YWHNIm3vUmno6Zud/77FuneTiqfqO/p/Mut8m1WPVd3t/Mptzf4X4HuKPOqODh03U8LcfRvV6h72/mSh5N6vUPe38yx9R/hfgbVEwyIW7+jar1D8TfzJX0a1Or82/mSaZ/K/BuuPJksBRBBkSpfmTeAWqw/k+qt0AHvHin/AEHrdnePFRlizN7RYa48mP8AMG9UJDsE3qhbT0HrcR3jxR6CVuLe8JVhz/KzdceTzGtTgkcFymLr0ap5MXuMkiT2rrfJef5e8+C6dGSvuszqR5NRyGx/O4KkZktBYf8AxMD+mFfqi5K7AdhGPYSC1xDgBuMQfwHcr1ethvprUqZyyq9gQhCqYf/Z"/>
          <p:cNvSpPr>
            <a:spLocks noChangeAspect="1" noChangeArrowheads="1"/>
          </p:cNvSpPr>
          <p:nvPr/>
        </p:nvSpPr>
        <p:spPr bwMode="auto">
          <a:xfrm>
            <a:off x="1483865" y="-805153"/>
            <a:ext cx="5715000" cy="2352675"/>
          </a:xfrm>
          <a:prstGeom prst="rect">
            <a:avLst/>
          </a:prstGeom>
          <a:noFill/>
          <a:ln w="9525">
            <a:noFill/>
            <a:miter lim="800000"/>
            <a:headEnd/>
            <a:tailEnd/>
          </a:ln>
        </p:spPr>
        <p:txBody>
          <a:bodyPr/>
          <a:lstStyle/>
          <a:p>
            <a:endParaRPr lang="en-US"/>
          </a:p>
        </p:txBody>
      </p:sp>
      <p:sp>
        <p:nvSpPr>
          <p:cNvPr id="17" name="AutoShape 23" descr="data:image/jpeg;base64,/9j/4AAQSkZJRgABAQAAAQABAAD/2wCEAAkGBhQSERUUEhQVFBQWFhgXFBgXGBwXGhgeHBgYFxcYFxcdHCYeFx0kGhQYHy8gJCcpLCwtFR4xNTAqNSYrLCkBCQoKDgwOGg8PGiokHyQsLCwsLCwsLSwsKSwpLCwsLCwsLCwsLCwsLCwsLCwsLCwpLCwsLCwsLCwsLCwsLCksLP/AABEIAJABXgMBIgACEQEDEQH/xAAcAAABBQEBAQAAAAAAAAAAAAAAAgMEBQYBBwj/xABIEAABAwIDAwcICAQEBgMBAAABAAIRAyEEEjEFQVEGEyJSYZHRBxQWMnGBkqEXQlOTsdLh8BViosEjQ+LxM0RUcoKyY4PjJP/EABkBAAMBAQEAAAAAAAAAAAAAAAACAwEEBf/EAC4RAAICAQMDAgMIAwAAAAAAAAABAhEDEiFREzGRBEEiUmEUMkJxobHR8COBwf/aAAwDAQACEQMRAD8A9xQhCABCEIAEIQgAQhCABZ7lLymOGe1oAu2bid8cRwWhXmvlGq//ANLRwpj5lxXH6yUo4vhdblMauW5Mf5RH7mt7v1ST5RanVb3fqsQXJOdeR1MvzvydWiPBt/pGqdVvd+qT9ItTg3u/VYrMnqFMFzQ42JEo6mT535ZmiPBrz5RKnBvd+q59IlXg3uVQNubKFFweDzwzAXdMj1Yg6XGovdZ5u16eTObNiTaYvC68+DPiSetv22bIY5wm6qjb/SHV7O4Lv0hVezuCydGu1123B7AlGo0TIcbTYDuJ9i4uplutUvLL6YcGrby+rHSO4JfpzW7O5qwmJ22wDoUqm+Mxbw6MxvmE+zFzvI01v7fmtbzJXqflhpjwbI8ua/Z3NQOXNbiO5qyBqnrfgoOI201pjNcarIvNLtJ+WZJQj3N0/l/WGv8A6hI+kOrx/pCyNPFhw9o/fsSKjOC1Tye8peWNojwbD6Q63H+lvguHyiVuI+FvgsWXJJcm1ZPml5ZmiPBtD5Ra3EfC3wULaXlPxLGEsgu0bLR4LLFyZriU8ZTT3k/LMcI0Xuw/KRjucPPVJadAWt13QQLK++ketxHwheVV8S4VcrXFrZAtu4n8Vs+SvJpuJp85VdULczmsa1xbMWl79Z7B+g6545yWvW0vo2c+qMdqNF9JFbiPhCB5SKvEfCFEr+Tum5pNCs+m8SILs7ZG4tfc67istVpOY91KoAKrPXAmOIIJGhCjOGSKtTdfmx4yhLaja/STV4j4Qu/SVV7PhC8/xeKeBlaymO2DOh3z2/JdZjC6MzGtjXLN+9J/kq9b8sppjwb/AOkup2fD+qQ/yqOFi5gPCB4rzzaAzNgEgb43+/cqvD4ABwJuBuKpFSatzl5Fa4R6jtHys1KdNzhlzRDRl37t/wC4XlVfbuILi7n63SJP/EeNbn6y5tp5kcL96palU7jZd3p4vTbbf5ksiV7F03lDif8Aqa/3z/zK35KctK9DGUalWvWdSDwKgdUe5uU9FxLSYMAz7ljxWPFXWw9hVsXU5ugx1R0ZnRubYEmbDUD3roexOj6g2ftSlXaXUajKgBglrgYOsGNFKWN8nOycTRZU85Y2mCGNY0Na1xygyXFuuoF76rZLYNtWwBCEJgBCEIAEIQgAQk1KgaCTYASfcqc8pRNmOjiTCVyS7gXSFSt5Q9NoLYaZBiSeyBF1YfxFu5tQ/wD1u8EKSYUSl5Vy+qzjX9jWj+kH+69I/iY+zq/dkfivL+VrmvxdVxqMbcCHZwRAAgwwjdxXF613BJclcX3iiJSZUHbO0eZyhpa/NJkZotHEBVbuUj+q35+K4oennNWizyJOjQlybZjoqCD1XbjAsHQPcTfeVn/SJ8eq35+KZp7bcH5iA6BEGYiZVo+lmrsR5F7Du0aLj0ibyTpG/wANyewYDmOY64IcBrEkEgxvuFKZiwWtn6wkA3+fFOvotzFocTYTILYkbpVXnelRa7f8J9NO2mQ9hYrp2JiBZWe3cW/LT5oukl4dAgQGtPraaEmN3vTGHwYaZCVVu+lpOd8dMk+oI/w7QJGs9KCNylBRyZU6GlcY0QcJUrOewvz5C8NJAzdkADU69ym1caQWgb4/fckU3w11onEDMS9zWwXiZIPRvFxNpvZcZTDst9FT1EIxa2FxtyVErzibAVC4zGRs6a7+ElQXYAFxmnXFsxc6n7YOuml/apPPimD06rST9SwvaZJ9u5KdtduUA4mu52UNMOBbA3Do6XXMrj91F61dxeHENF/H3qRSef8AcgfMqDhqgIsSRJ1T7mSFKS33NWyLCns11UxTioYBhhzG87h7FFxuFfSdlqNLDcw61hvvuUBvKSrgoNAhrnHeAbbyB7Le9RNrcpMRi2PqVXZnHosgAQOwCBou/wCzQWNNt21+v8Uc/Vm5Uu39/wCicZjQ4jI4G8d9verG8LM7JpP51uYGBJuP7+9aR7jCjlgotRRWMm+5SbYaGS6OkdJ3do4cFZ8j+XFTDOynK6m4y5rjAmwLmu+qY42MLPbYxOep2BR8PRki8SflvK78cfgSkQnuz2vC8tsPzIJkdHM4HLPSc6T6xB0J9kexYnEbWOIxL6xlojm8s5mjKTGV28eJVBVrWAbF7NGscP32KbSZkaAN37JUcyjGNL3DFHey82e6mazRU36D5XWqxfJyi+kcoDXfVcB2aHsXmRqy/NOkRu/d/wCytBt+vAbzh7hP4Lqx+nisSt1Xfa7ITySeTbcboDM0FwLToQRBkWNj2hV2Nx7WuLW7tf0U/E4joneeKzLMrnmTEzEmBM7zu3rhxQUpN+x2SbS+pb7PrF9VsszRoJAJMEWkETfgrVuy3te6o/DRmAaxsss1sQD0SJMCTA3xEqjw+INF4c11PNuOYGPbdWr+VjyyMzM1mk59wuYOeQXHV34K0o8Dw3W6R1uzHtpmMPmqvLnEjmyBmsYaW2gEwAReSZVhyZ2pjdnMdzFKkDUILnPEvgWa31wALkx2lVmI5WVLQ6nqXOl4IJiAAA/1RaG9gmVIocomw1zWNqSwAl1QB0gmZDrgzJ7ZlPG0Syrg9f2P5RKdVrRUpuZUcD0Q5jpI1Fn9GRJGaNCJJ1uK3Kii0j1yCMwLWEiIBJnsBBP6FeMYHbpeWBtNrXZoIblqHKBmJkDo3AE+/ctp/F202guLS2nSOYje6B0WcbA2HWah5JLYiektdIkXC6sxsPC1xQp86wtfkGYCBBjSJtGnuVrhqVQHQi28p1kb9gssXPA1ICQcSzrN7wvnLl7jK52jic7nWquDQTo0GGgcBEKg56p1j3qqdhZ9UnHU/tGfEPFJO0aX2lP4h4r5Xzv639QXJf1v6h4osLPqWrtOgQQ6rTggg9NviqapTw1x51SA7Xsn/wBl855ndYfGPFHOO64+IeKxpPuFn0Q0YUOaTjKMA6c4wHS0EOsph2hgd+Jpe/E//ovmo1D1x8f6o8/aBBphxH1s5v3LFFL2C2fTVIYQ03VG1GOptnO8Vi5rYAJzOzwLEd68g2vypaa1Q08UQzO7LFQxE2i/BYjLXdh3vZSqCgH9NzS4sBIENdunS5VPnUsmFZPoPGVGk27tE1Xg5zUhsAkz2xKq01hyMokjfvS+cHEd6eENK0oVu3Yo6fvikkrjXCNR3rriI1B7JTGE5hJyQd3zVvg3VK1Ql2ob2/VbJ1Kr8FWGUWiABw0Ak67zJ960WE2TiGMGIDHCnlPTtEEa3sQuGcZStRRdNR7sgM2kBI4Ee8FdxVaObMkAVH3LRknmxq/Un+Xh7VSVWGQb31t+4VgNlnEVGNz5ZMcRJtYSJOgRigozVGTdxHWbSaZaC4v59rmlrQZ6bdJ1NjAPGE63EhsT29mh3jikcoeQlTBup5n5hUJDSNZaMxETIsJnsTeOwThkBaQREza3FN6jS2kLi5DaGLcCMonjKgU2ZnXbB7BHerQ4nJJzllho0OPEQd1+1OUtqzmecVUDyXWFIRqQLzvEd6gm0tl+5Wk3ZzCthqmUzZRaTtekXaXiPdCfp6e9QmOim2ngi8+tYTA9qcw+DGQNnRS61O67TozZWeSTjTZiihptHKbJ2o8wpAwBXTgSpa0bRisTRIeQeNlKwOHIBdBN4BG6NfnZaDF7IBF4Krv4cBYExwkruh6iLW5F437DeEbmfJ+rI96n1CBqUnDUwzciu5xDg1xaDqBbvjVRlJTlY6VIiOrBtg9hE+q6D3bwn6DSToB7B+qhHZpLsxcSZklWtOoZJcS4njdVnlejSnsKsavVQPaIVNidmAkkFXLrpp1Nc8JuPYq1ZSfwvtQdlq3NJJLLK3WkJoRTVNm8DOtvZJPyCRhKbA9hqB/NyM2SMxG/LNp9qn8yadRz6ug0B9x0Cg1sTmcSA1skmAIAkzAG4Lqg2yLPUMX5YqdLB8zs/CuoODQym52QhnF0Cczo47zJnQnk68otevjqdHGvbVZUkUy5jAWPHSaWlrRrBHtIXloef3/srfkrsrEV8TRFD/i841zD1cpDs7uAET/uqin1OhCEwFXtLkvhcQ/PXw9Ko6IzOaCY4Sow5DYAf8ph/u2+CvULKApRyLwP/SYf7pvgljkjgh/ymH+6Z4K3QikBVjkvhB/yuH+6Z+VK9G8L/wBNQ+6Z+VWSEUgK8cnsN/09D7pnglDYWH+wo/dt8FOQikBW7TwzKeFrBrGNbzbyQGgAnKdQBG4dy+c6+DbPqt7gvonlVUjB4g//ABPHeI/uvn6rSK4vUSqSRXGrKPHUACLAD2KKAFb4zCFwVc7CO4KuPImt2LKLsYyhGUJ3zN97LrcC/gqa48i6WS6VMwQ6bge31bX9kLa+mdapgxSJkZA3dJA0BtewA1vvWTwWFcAJF+xPUczWlmVx4fqswZYKT1ULmhKSVC21A4Dome0iO6LJ2iS2q0jdJ4wd377UYTCkDQrtXDvBlo11kTP7lc2HLCGXU+xXJByhSHttbWrViGmo4xv4WItwsUxSZUdGdznRESeFgk4fDvkktk+xT2Nd1fkk9Tn6k7RuLHojQ0aHYuDCdikhjur8l3I7q/JceplxgUjwTrGmErI7q/JcNJ/D5LLsBmrqlYb1gu+aO4FKbhX6wVtqgLFoXcqig1eCP8Xgo6fqaPPozZRTs5valltXguFlZMrXuAkbObwXDs9vBK5qsjmKy23yA3/DwmcRhMokKScNW7Ul2CqnWVql9TCPhqIMypHmY4IZsyqNAUsYCt2oclyAg4BvBQsXRymysfMK3am37IqnUFbGSXdgZralB1QgzoIVcNnO4hbF2wH8Ekcnn8F1R9TpVJiOCYrkDyF8+dUY6vzRYA4dDNIJg/WERbvXsfIvkLS2c12V3OVX+tUIDTG5oEmBv1ufYI8+5B4V+GxlN+5xyEDeHW/GD7l7Ouz0+RZE3wQnGmCEIXSKCEIQAIQhAAhCEACEy7GMDspe0O6uYT3ap5AETa2B56i+nMZhE67wf7LJu8nE61G/D+q26FDJgx5Hckam12MP9GTd9QfB+qSfJZT+0/o/1LdIS/ZcS9v1ZupmGHktp/an4P8AUujyW0/tT8P+papm2qJqc2H9IkgWOUkagPjKT2TNlOTfZsfBmpv3MS3yY0/tT8P+pLHkypfaO7h4rZoR9mxcBqZkG+TeiP8AMf3BL+jqj139zfBaxCz7Ni+UNTMoPJ1Q67/6fypY8nlDr1O9v5VqELfs2L5UGpmYd5PsOfr1R7C38iSPJ1h+vW+MflWpQt6GL5UGpmYHk9w/WrfGPypQ8n+G/wDl+M+C0qEdDH8q8BbM56A4XhU+8cnW8iMKPqu+N3ir5C3o4/lXgLZRjkZheofjd4rvobhfsz8b/wAyu0I6OP5V4C2Uvodhfsv63/mSvRDC/Yj4nfmVwhb0ofKvAWyoHJLC/Yt7z4pQ5LYUf5LO5WqFvThwvAWys9GcN9hT7kpnJ3DDShT+EKxQjRHhBZAGwcP9jT+AeCWNj0PsafwN8FMQt0x4CyINk0fsqfwN8EobMpfZU/gb4KShGlcGEf8Ah1L7NnwjwShhGdRvwhPIW0gENpAaAdyWhC0AQhCABCEIAEIQgATOLxLadN9R5hrGlzj2ASfkE8mMfg21aT6T/VqMcx3scCD+KAPmyrtp7sUcTmDapqGqDaxzSAJ4WHsC0h8reP3VKfwNWG2jsl9KrUpOBzU3uY6BvaY/tPvSMFgC6oGuztzSAQ2STBIaASJJjik7GUejbO8qmOJzVCzmgYc4MaIJkNvpMiY4Sr0eUSsfrf0t8F5vhNiPBq4c85fI4QzpQQbuBMNguE6kQrKhg3tw5IkuYMpMjKCIAzHUa/uFweojKTuMmv8AbLwpLdGo2l5U6tPLldnmZgtEaa9HtUah5S8TiAKdJ0VajxTbcQJgSTH8ywI2fmD2uInP0XDQxaeMR/ZN8w7DgPBM5tRYjgRwNplPDFBNJyld8v8AkR3V0e2YbkDRhvnL6mIdoS57mtFrZGAgNAiyo+U1N+zHU6mCrVRTcSH0XPLm2EktzExbuJHGFB2R5Sn8z/iFj3gEhzmHNAJA0sTYkntCxvKblG/EVHhzi4NPQcbFrNQ0AWA/HeunRJv4mRT4PRG8tsQRIc6PaPBHppies7vHgsZg9ozSptGpMk+xt7KxIeG3ESRBLexxP4BeJLHkTe78s77iaL0zxPWd3jwXRyzxHWd3hZkPdxCUa8b1P4uX5f8AI1R4NH6a4iYzOncJE9ybby6runK9xjW4t8llKeKAr0iRYVLk3BsPq/8AkFAwZaarg4yxxdESNzo7YurrFKrt+X/JN17G+p8tMS6crnOAEkyNOJtZcfy3xA1ce8LDbKxYa1+ZxvTIZAJ3gCb9vzU2lVZ0QOq3Ncm953pZY5R935f8jbP2NQeXlfru7/0SfTvEdd3f+izzqQOiYdZIrfu/LGpcGo9PMR13d/6Lnp5iOu79+5ZeUSmp8vywpcGo9PMR13d/6Lvp7iOu7v8A0Wfp0hzZfDoDg0mLXE68VwOZ+5WO+X5ZlLg0Xp3ies79+5d9O8R1nfv3LNOxfBc87PD8VlS5flm0uDTeneI6zv37lw8u8R1nfv3LM+eHgjzw/uUVLl+WFLg0vp5ies79+5dHL3EdZ379yzHnhR56f3K2pcvywpcGo9PcR1nfLwXRy+r9Z3y8FlvPfZ813z48PxWVPl+WFR4NR6f1+s75eCUzyg4jrOPuHgsp58eH4+KPPDNxPZJ/fctSny/LM0rg9N5Mcp61SsG12vawtMOe3KJsReB2ha3z+n12968P2VtXm6zHhjG5XAyMxIG+C5x3Svbm4WRIe8g/zL1PSSelxu/z3OfIqZ049nWHzUbG8oKFLLzj8uYwLO4TwtopPmf87/iULa3JyniGtbUdUytdmgO1sR/ddb1VsLj0alr7fQkYDbVGuSKVRryLkA3G6Y4KaqvZPJujhnF1JpDiIJc4uMTMXNrq0Wx1V8Xc3Lo1f47r69wQhCYmcc6BJUc40bgn6jJBHFRf4d/Me5JLV7GOys2xteoC1tItYSbkwfdB11m17blU7W5R1qbSBVYCLNLsrZMScxgi0iAACSd6lco9gVOcpVqINQsLgWAgGHCARJAN1Vbe5FV61KtTGUkkVWEmAXDKck7jLTc204qL1/Uzcyj9hOeX1ars73dN5JMk790aWFtyiYvA0ixj6jRSnMIzOABaDlNzMOg37RCq+UWNrYKsaeJw5DiMw/xTcHgWyOItos9jOUb6hPRAZFmSTlvM5rOJ3XTaW0NHvubDEYbD5WkuALgyDmfcEnMMpJBItvUTalKjTBaC3PLwQC7gCxwkxBBPcs5T2254Yzm2Q3f0yY3m747lP5POOLxbWVi1jb53QSQADYX7ISxxO6OmWXbuxnGYlzKYLbTrG5Jru5zDcSGz7x/srPlyGUTzVCC22Z2Uh2m69huVTsx0sj3IzQcav2IY5KStEfZtbo3EmbWnW/8AYprHMl++C38LR8kjBnK4j92P+6exd8pbe5F+1XsSiz2XUnDOdeWg/rA0uPwWl21y485pUWZA3KRMANGgFoJga20v7FlNiTkqN3TH4ymqQ6Ik3EW3yOxSxVc0wyK9LNTUxAAcQ09GiHH2k2Ol9/cqyriy5jsmuk8O1IfhXuBvq1rbkmwjT2kf1FIo0C1j7EamPcvOUYo6m2yNhKhLvWDjpAm/97a+5WpLBa4OmhEbvEKkwTHtILWVSTTc4ZGnMG6Z9PVg66XU1uIJAihiYyc4B0z0ZBL5i7bm+nSmeHY8MX7kFNx7IcxFIFkNmSREA2EjsvqO8JvA0rnK/M4biLa+K47FOEDmq46HOD1rsj1x/LAnNpZX3InF4ahVf51TfTzBppZwZynffUGNf2GXp7WlP9jHmcd2hNKmd3t92+U/Rol4JAaQLes3qh288Cq7H7SZUxFYMtTDzkkF3RcLQNZ9qms2Y4uy80/M3SMO0ScvRDiTF4PdK87Lh0SabOmE9SsTVeG6tItOm43Cqdq49zHgU3CMoPq6G8iSL6aiy7iHZQ9sacW5ZteQCfkVE2q6TTMz0I9fNEOdAy60xwb796vhwxu3uSyTfsTNmbRc5rmuMiWmMv8A3A3AtuTmMxbaYBM3MADVVeAcOnJHqgiSbw4GzR6xv7rncu7de5+WCOjPzjgmnij1FwbGb0l5s0CqARaRN4Heou0caabmlriacllpjomHSPenuTGCqPDWAQcriSSBAvfjvCreUOzquHY3PBcKtWSLt6TaTmn39LuS4sceo9/9BOTNKzZzCJBJG6AD/dKGzGb83cPFa/ye7MoN2fR58gVHZnm+5zyW/wBJHetF5pgv5e9SeFX3/UzqSPLTstv83cPFRcfsgupPaz1iAAXCwvfivW3UMEBNu9ZnHcqMNSosrebsc1+WGtrA1G5mGo3O3L0bN4m/FPDDva/cx5GeZbAw+Ws+k+S7KRFtQdR+9FejZn/coreU2GbtI4oUH5SLU84AvSDbui176LRfSZRzho2fJMR/jCL/APgr5cLm9RkZtbIpxs3fB/fuVNtM1KLwXkva4kgSbXuAD2ELc1+XjWvLDs0AgSZxDAOGuVYzl5tzzo0nDDDDgAi1VtSZuDAAiEuPDpe9GuUqstcHg6bxma+R2buw2svW+TO3KVWlTpio01WtAc2ekcoiYOthK8q5Pcmh5kxxa6o+p087azKbWAgQwtcZLoEzb1hwVBiQWVgGuIqNM0y18lrhpBFkYorHJtMxycu59IIUPY+JdUoUnvEPcxpd7Yv81MXoJ2rEBCELQBCEIAEIQgAVFyk5Z4fBQKriahGYMbd0dY7mj267pV6vB+X9GrT2lWNbnGsqOADmiZpkNGUXANhGUnclk6APKNypp7SFEinzfNOeMxcCTmyn1QAY6PzWP/gggXU8UXZemSGAlzWk6k7wzdMCT2JeGoyNVx5cjXZlcavuM4OhzbakGC5hpiALhxBdM9gj3qtpOyvzCQdeE33q3xNB0cf7qDhcKXPJcMqzHlaVtjuC3Q5jumzjMe3sTmBpQE5Twrm2GWOMXVjhMK0AXT+q9RCaTiSw43G0yhxGzyH5mxfcfYR/dLNGo+xDWjo6a2mDPvV9Uot4po5Rpf2rmXqZVSLdNDWCwmRum9NsptDieiIvcgE9gkyddykOxEiJF7IxmKIfVb0TIY0ZSCDETuvx3JIXJ/EZO1H4Se18gAKrOLkwdQ8tPsJsVLpYgAQIVViKJ50EDff3aSp447ux722OYemXOOUPblGUmTcEwAOAtopNPZzyQAXG3Ni504Ds7EYZwY5wLXS4iCDAF/rCL3KmV9o80M41Bn27gPeuqClPIort/bIzemLZXY/BOpCX5mjJlGabjgPDsKhvdmAdqQ1s+4lsfgrrafKyviqQpVWUoaR0mtMnfeTugBVODoQCCDfirTrG1T3Fhc07Qik086DpLSJB4f7qY/MSQ6q+Yk9LdB/tK5RY2mc2TMBumFWcoMaKtXMykKYgDKCSJBPH2pW+tO1sNGOiNFgKYcxzgZ3Em5Pjr80jaAOSkTm9VwEgRZ02eLv1uTpoomz68Uy07yd/GN3uUjGkZKfqz0p1zaMIlujRwI1umgqlQsuwnAG7heDTdMECwg9InRtpJF/mncc9xyhvZ/t80zgG/wCI2YAuJIn6piO3SN0xNlbGi3zbnA4ioKjWgaWiQ7sIPalzOpJmR3TFckatSnjmseTJzsI/8THzAT3lKJFSmQYblv7ZIB7lUPe7zgFzsxJBzTN7b8ztPbuVnylecQ9wquLgzKAQb2B7L+sVN1HIpMIq1sN4RuILGw8AZRHS3QI0UgYev9o34neCjUcTFMAu6Vhb3CE5zh4qEsk7OjppDrsLXgnnG+zOl7Swz3UWMD2mMtiX9EMY5gEkkfW+qAo/OHiUk1CtWWa4MeJMzOIYadch2rbW32i3EQrDA7HfUBqNLINocTeCOy1xvVqb3IBPsC6HGI0HZZWl6l1stxekQKewKoc5wDBp/mAacJ13KDtLAOpZc+Ui3qund7I7uCvC48U1Woh7S14lpIMTGmhn3nvKWOeWq5Dyi3FR4JOztj56bHEsd0RAdnkCJAsQN61/JTYdHnGNIptc4wC1jp9kmbrGisRAFgAABwAsPwUvZu0nU6rHgmWODh7jKhKc3K29jOmqPf6dMNAAsAIHuSkijVDmhwuHAEewiQlr2kcwIQhaAIQhAAhCEAChbR2aKl5APaJBHaFNVdyirObhapbObIQIExPRn3TKTJWlth3PnzG0pqPggjM6I3iTCcoU4CvPR186H4Su+jj+34SvG6qao61SK5oDgmxggDPgrYcnn8HfCV0cnH8D3FT1cG2iodQ7Slsp9pVn6Ov4O+EpQ5N1OD/hK23/AFBaKp1PtPeE06iOKu/Rip1X/A7wXRyVqdV/wO8EW/r4DUiifhm5dRJcbb4AF/Zf5KNjKJLi6wlznHLxJmw4X/BagckavVqfCfBHohVI9Sr927wVVNr2fgR6X3MphZBkGTpfgp5pjVXjORlUfUq/dv8Ayp0cj6vUq/dv/Klk2/Z+DY6Y9jMVWXkR3A/PUe5Vm1axLoiwHucTO72LeehdX7Or92/8qZqcg6rj/wAOr9278qrhzSxvZPwLNRl3Zk8E0ZWjh2d6lkBaKlyDrD/Lq/A7wT45DVvs6nwO8EknJu6fhjJxRkixVb6DWvJLZ9unuC9B9Bq32dT4D4Jp/k/qn/Kq/AmhKa/C/DFk4y9zCebNcZAA3hNYrFvyNbBDW3HtMAmdYhosvQ6XIGsP8qp8P6pNTyb1nf5b+4eKrHJJP7r8MnUeTzjBV3Ne1zQ6x3Hv+SvsNUcaBpkCC5rxaSLGelr1fmtVR8mlYG1N47vzKePJ/W0yO+X5lmWc5fgfhmx0r3PO3YWHNIm3vUmno6Zud/77FuneTiqfqO/p/Mut8m1WPVd3t/Mptzf4X4HuKPOqODh03U8LcfRvV6h72/mSh5N6vUPe38yx9R/hfgbVEwyIW7+jar1D8TfzJX0a1Or82/mSaZ/K/BuuPJksBRBBkSpfmTeAWqw/k+qt0AHvHin/AEHrdnePFRlizN7RYa48mP8AMG9UJDsE3qhbT0HrcR3jxR6CVuLe8JVhz/KzdceTzGtTgkcFymLr0ap5MXuMkiT2rrfJef5e8+C6dGSvuszqR5NRyGx/O4KkZktBYf8AxMD+mFfqi5K7AdhGPYSC1xDgBuMQfwHcr1ethvprUqZyyq9gQhCqYf/Z"/>
          <p:cNvSpPr>
            <a:spLocks noChangeAspect="1" noChangeArrowheads="1"/>
          </p:cNvSpPr>
          <p:nvPr/>
        </p:nvSpPr>
        <p:spPr bwMode="auto">
          <a:xfrm>
            <a:off x="872404" y="414772"/>
            <a:ext cx="8479414" cy="845992"/>
          </a:xfrm>
          <a:prstGeom prst="rect">
            <a:avLst/>
          </a:prstGeom>
          <a:noFill/>
          <a:ln w="9525">
            <a:noFill/>
            <a:miter lim="800000"/>
            <a:headEnd/>
            <a:tailEnd/>
          </a:ln>
        </p:spPr>
        <p:txBody>
          <a:bodyPr/>
          <a:lstStyle/>
          <a:p>
            <a:endParaRPr lang="en-US" sz="2000" dirty="0"/>
          </a:p>
        </p:txBody>
      </p:sp>
    </p:spTree>
    <p:extLst>
      <p:ext uri="{BB962C8B-B14F-4D97-AF65-F5344CB8AC3E}">
        <p14:creationId xmlns:p14="http://schemas.microsoft.com/office/powerpoint/2010/main" val="25701761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199" y="320040"/>
            <a:ext cx="9523927" cy="1143000"/>
          </a:xfrm>
        </p:spPr>
        <p:txBody>
          <a:bodyPr>
            <a:normAutofit fontScale="90000"/>
          </a:bodyPr>
          <a:lstStyle/>
          <a:p>
            <a:r>
              <a:rPr lang="en-US" sz="3000" b="1" dirty="0" smtClean="0">
                <a:solidFill>
                  <a:schemeClr val="tx1"/>
                </a:solidFill>
              </a:rPr>
              <a:t>                Use case description </a:t>
            </a:r>
            <a:br>
              <a:rPr lang="en-US" sz="3000" b="1" dirty="0" smtClean="0">
                <a:solidFill>
                  <a:schemeClr val="tx1"/>
                </a:solidFill>
              </a:rPr>
            </a:br>
            <a:r>
              <a:rPr lang="en-US" dirty="0"/>
              <a:t/>
            </a:r>
            <a:br>
              <a:rPr lang="en-US" dirty="0"/>
            </a:br>
            <a:endParaRPr lang="en-US" dirty="0"/>
          </a:p>
        </p:txBody>
      </p:sp>
      <p:pic>
        <p:nvPicPr>
          <p:cNvPr id="1026" name="Picture 2" descr="C:\Users\mwquante\Desktop\Capture.PNG"/>
          <p:cNvPicPr>
            <a:picLocks noGrp="1" noChangeAspect="1" noChangeArrowheads="1"/>
          </p:cNvPicPr>
          <p:nvPr>
            <p:ph idx="1"/>
          </p:nvPr>
        </p:nvPicPr>
        <p:blipFill>
          <a:blip r:embed="rId2" cstate="print"/>
          <a:srcRect/>
          <a:stretch>
            <a:fillRect/>
          </a:stretch>
        </p:blipFill>
        <p:spPr bwMode="auto">
          <a:xfrm>
            <a:off x="914400" y="1039091"/>
            <a:ext cx="9545782" cy="5541818"/>
          </a:xfrm>
          <a:prstGeom prst="rect">
            <a:avLst/>
          </a:prstGeom>
          <a:noFill/>
        </p:spPr>
      </p:pic>
    </p:spTree>
    <p:extLst>
      <p:ext uri="{BB962C8B-B14F-4D97-AF65-F5344CB8AC3E}">
        <p14:creationId xmlns:p14="http://schemas.microsoft.com/office/powerpoint/2010/main" val="10899545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320040"/>
            <a:ext cx="9393382" cy="899160"/>
          </a:xfrm>
        </p:spPr>
        <p:txBody>
          <a:bodyPr>
            <a:normAutofit/>
          </a:bodyPr>
          <a:lstStyle/>
          <a:p>
            <a:r>
              <a:rPr lang="en-US" sz="3000" b="1" dirty="0" smtClean="0">
                <a:solidFill>
                  <a:schemeClr val="tx1"/>
                </a:solidFill>
              </a:rPr>
              <a:t>           Non Functional Requirements</a:t>
            </a:r>
            <a:endParaRPr lang="en-US" sz="3000" b="1" dirty="0">
              <a:solidFill>
                <a:schemeClr val="tx1"/>
              </a:solidFill>
            </a:endParaRPr>
          </a:p>
        </p:txBody>
      </p:sp>
      <p:sp>
        <p:nvSpPr>
          <p:cNvPr id="5" name="Content Placeholder 2"/>
          <p:cNvSpPr>
            <a:spLocks noGrp="1"/>
          </p:cNvSpPr>
          <p:nvPr>
            <p:ph idx="1"/>
          </p:nvPr>
        </p:nvSpPr>
        <p:spPr>
          <a:xfrm>
            <a:off x="1219200" y="1609416"/>
            <a:ext cx="8594500" cy="4846320"/>
          </a:xfrm>
        </p:spPr>
        <p:txBody>
          <a:bodyPr>
            <a:noAutofit/>
          </a:bodyPr>
          <a:lstStyle/>
          <a:p>
            <a:pPr algn="just">
              <a:buFont typeface="Wingdings" pitchFamily="2" charset="2"/>
              <a:buChar char="Ø"/>
            </a:pPr>
            <a:r>
              <a:rPr lang="en-CA" sz="2400" b="1" dirty="0" smtClean="0"/>
              <a:t> Security: </a:t>
            </a:r>
            <a:endParaRPr lang="en-US" sz="2400" dirty="0" smtClean="0"/>
          </a:p>
          <a:p>
            <a:pPr algn="just">
              <a:buFont typeface="Wingdings" pitchFamily="2" charset="2"/>
              <a:buChar char="Ø"/>
            </a:pPr>
            <a:r>
              <a:rPr lang="en-CA" sz="2400" b="1" dirty="0" smtClean="0"/>
              <a:t> Performance</a:t>
            </a:r>
          </a:p>
          <a:p>
            <a:pPr algn="just">
              <a:buFont typeface="Wingdings" pitchFamily="2" charset="2"/>
              <a:buChar char="Ø"/>
            </a:pPr>
            <a:r>
              <a:rPr lang="en-US" sz="2400" b="1" dirty="0" smtClean="0"/>
              <a:t>  Availability</a:t>
            </a:r>
            <a:endParaRPr lang="en-US" sz="2400" dirty="0" smtClean="0"/>
          </a:p>
          <a:p>
            <a:pPr algn="just">
              <a:buFont typeface="Wingdings" pitchFamily="2" charset="2"/>
              <a:buChar char="Ø"/>
            </a:pPr>
            <a:r>
              <a:rPr lang="en-US" sz="2400" dirty="0" smtClean="0">
                <a:latin typeface="Times New Roman" pitchFamily="18" charset="0"/>
                <a:cs typeface="Times New Roman" pitchFamily="18" charset="0"/>
              </a:rPr>
              <a:t> </a:t>
            </a:r>
            <a:r>
              <a:rPr lang="en-US" sz="2400" b="1" dirty="0" smtClean="0"/>
              <a:t>usability</a:t>
            </a:r>
            <a:endParaRPr lang="en-US" sz="2400" dirty="0" smtClean="0"/>
          </a:p>
          <a:p>
            <a:pPr algn="just">
              <a:buNone/>
            </a:pPr>
            <a:endParaRPr lang="en-US" sz="2400" dirty="0" smtClean="0">
              <a:latin typeface="Times New Roman" pitchFamily="18" charset="0"/>
              <a:cs typeface="Times New Roman" pitchFamily="18" charset="0"/>
            </a:endParaRPr>
          </a:p>
          <a:p>
            <a:pPr>
              <a:buNone/>
            </a:pPr>
            <a:endParaRPr lang="en-US" sz="2400" dirty="0"/>
          </a:p>
        </p:txBody>
      </p:sp>
    </p:spTree>
    <p:extLst>
      <p:ext uri="{BB962C8B-B14F-4D97-AF65-F5344CB8AC3E}">
        <p14:creationId xmlns:p14="http://schemas.microsoft.com/office/powerpoint/2010/main" val="8405143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320040"/>
            <a:ext cx="7239000" cy="1143000"/>
          </a:xfrm>
        </p:spPr>
        <p:txBody>
          <a:bodyPr>
            <a:normAutofit/>
          </a:bodyPr>
          <a:lstStyle/>
          <a:p>
            <a:r>
              <a:rPr lang="en-US" sz="3000" b="1" dirty="0" smtClean="0">
                <a:solidFill>
                  <a:schemeClr val="tx1"/>
                </a:solidFill>
              </a:rPr>
              <a:t>              Log in activity diagram</a:t>
            </a:r>
            <a:endParaRPr lang="en-US" sz="3000" b="1" dirty="0">
              <a:solidFill>
                <a:schemeClr val="tx1"/>
              </a:solidFill>
            </a:endParaRPr>
          </a:p>
        </p:txBody>
      </p:sp>
      <p:pic>
        <p:nvPicPr>
          <p:cNvPr id="2050" name="Picture 2" descr="C:\Users\mwquante\Desktop\activit.PNG"/>
          <p:cNvPicPr>
            <a:picLocks noGrp="1" noChangeAspect="1" noChangeArrowheads="1"/>
          </p:cNvPicPr>
          <p:nvPr>
            <p:ph idx="1"/>
          </p:nvPr>
        </p:nvPicPr>
        <p:blipFill>
          <a:blip r:embed="rId2" cstate="print"/>
          <a:srcRect/>
          <a:stretch>
            <a:fillRect/>
          </a:stretch>
        </p:blipFill>
        <p:spPr bwMode="auto">
          <a:xfrm>
            <a:off x="2881744" y="886690"/>
            <a:ext cx="5999019" cy="5971309"/>
          </a:xfrm>
          <a:prstGeom prst="rect">
            <a:avLst/>
          </a:prstGeom>
          <a:noFill/>
        </p:spPr>
      </p:pic>
    </p:spTree>
    <p:extLst>
      <p:ext uri="{BB962C8B-B14F-4D97-AF65-F5344CB8AC3E}">
        <p14:creationId xmlns:p14="http://schemas.microsoft.com/office/powerpoint/2010/main" val="10792247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199" y="320040"/>
            <a:ext cx="9201955" cy="1143000"/>
          </a:xfrm>
        </p:spPr>
        <p:txBody>
          <a:bodyPr>
            <a:normAutofit fontScale="90000"/>
          </a:bodyPr>
          <a:lstStyle/>
          <a:p>
            <a:r>
              <a:rPr lang="en-US" sz="3300" b="1" dirty="0" smtClean="0">
                <a:solidFill>
                  <a:schemeClr val="tx1"/>
                </a:solidFill>
              </a:rPr>
              <a:t>          Upload announcement sequence diagram</a:t>
            </a:r>
            <a:r>
              <a:rPr lang="en-US" sz="3300" dirty="0" smtClean="0"/>
              <a:t>	</a:t>
            </a:r>
            <a:br>
              <a:rPr lang="en-US" sz="3300" dirty="0" smtClean="0"/>
            </a:br>
            <a:r>
              <a:rPr lang="en-US" dirty="0" smtClean="0"/>
              <a:t/>
            </a:r>
            <a:br>
              <a:rPr lang="en-US" dirty="0" smtClean="0"/>
            </a:br>
            <a:endParaRPr lang="en-US" dirty="0"/>
          </a:p>
        </p:txBody>
      </p:sp>
      <p:pic>
        <p:nvPicPr>
          <p:cNvPr id="3074" name="Picture 2" descr="C:\Users\mwquante\Desktop\nnnn.PNG"/>
          <p:cNvPicPr>
            <a:picLocks noGrp="1" noChangeAspect="1" noChangeArrowheads="1"/>
          </p:cNvPicPr>
          <p:nvPr>
            <p:ph idx="1"/>
          </p:nvPr>
        </p:nvPicPr>
        <p:blipFill>
          <a:blip r:embed="rId2" cstate="print"/>
          <a:srcRect/>
          <a:stretch>
            <a:fillRect/>
          </a:stretch>
        </p:blipFill>
        <p:spPr bwMode="auto">
          <a:xfrm>
            <a:off x="484909" y="1371600"/>
            <a:ext cx="9005455" cy="5098473"/>
          </a:xfrm>
          <a:prstGeom prst="rect">
            <a:avLst/>
          </a:prstGeom>
          <a:noFill/>
        </p:spPr>
      </p:pic>
    </p:spTree>
    <p:extLst>
      <p:ext uri="{BB962C8B-B14F-4D97-AF65-F5344CB8AC3E}">
        <p14:creationId xmlns:p14="http://schemas.microsoft.com/office/powerpoint/2010/main" val="12846847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15636" y="500149"/>
            <a:ext cx="8712558" cy="1143000"/>
          </a:xfrm>
        </p:spPr>
        <p:txBody>
          <a:bodyPr/>
          <a:lstStyle/>
          <a:p>
            <a:r>
              <a:rPr lang="en-US" dirty="0" smtClean="0"/>
              <a:t>    </a:t>
            </a:r>
            <a:r>
              <a:rPr lang="en-US" sz="3000" b="1" dirty="0" smtClean="0">
                <a:solidFill>
                  <a:schemeClr val="tx1">
                    <a:lumMod val="85000"/>
                    <a:lumOff val="15000"/>
                  </a:schemeClr>
                </a:solidFill>
              </a:rPr>
              <a:t>Deployment diagram  </a:t>
            </a:r>
            <a:endParaRPr lang="en-US" sz="3000" b="1" dirty="0">
              <a:solidFill>
                <a:schemeClr val="tx1">
                  <a:lumMod val="85000"/>
                  <a:lumOff val="15000"/>
                </a:schemeClr>
              </a:solidFill>
            </a:endParaRPr>
          </a:p>
        </p:txBody>
      </p:sp>
      <p:pic>
        <p:nvPicPr>
          <p:cNvPr id="6" name="Content Placeholder 5"/>
          <p:cNvPicPr>
            <a:picLocks noGrp="1"/>
          </p:cNvPicPr>
          <p:nvPr>
            <p:ph idx="1"/>
          </p:nvPr>
        </p:nvPicPr>
        <p:blipFill>
          <a:blip r:embed="rId2" cstate="print"/>
          <a:stretch>
            <a:fillRect/>
          </a:stretch>
        </p:blipFill>
        <p:spPr>
          <a:xfrm>
            <a:off x="457200" y="1219199"/>
            <a:ext cx="8712200" cy="5403273"/>
          </a:xfrm>
          <a:prstGeom prst="rect">
            <a:avLst/>
          </a:prstGeom>
        </p:spPr>
      </p:pic>
    </p:spTree>
    <p:extLst>
      <p:ext uri="{BB962C8B-B14F-4D97-AF65-F5344CB8AC3E}">
        <p14:creationId xmlns:p14="http://schemas.microsoft.com/office/powerpoint/2010/main" val="2964945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199" y="320040"/>
            <a:ext cx="8158639" cy="975360"/>
          </a:xfrm>
        </p:spPr>
        <p:txBody>
          <a:bodyPr/>
          <a:lstStyle/>
          <a:p>
            <a:r>
              <a:rPr lang="en-US" b="1" dirty="0" smtClean="0"/>
              <a:t>              </a:t>
            </a:r>
            <a:r>
              <a:rPr lang="en-US" sz="3000" b="1" dirty="0" smtClean="0">
                <a:solidFill>
                  <a:schemeClr val="tx1">
                    <a:lumMod val="85000"/>
                    <a:lumOff val="15000"/>
                  </a:schemeClr>
                </a:solidFill>
              </a:rPr>
              <a:t>class diagram</a:t>
            </a:r>
            <a:endParaRPr lang="en-US" sz="3000" dirty="0">
              <a:solidFill>
                <a:schemeClr val="tx1">
                  <a:lumMod val="85000"/>
                  <a:lumOff val="15000"/>
                </a:schemeClr>
              </a:solidFill>
            </a:endParaRPr>
          </a:p>
        </p:txBody>
      </p:sp>
      <p:pic>
        <p:nvPicPr>
          <p:cNvPr id="7" name="Content Placeholder 6" descr="C:\Users\mwquante\Desktop\hhhhhh.PNG"/>
          <p:cNvPicPr>
            <a:picLocks noGrp="1"/>
          </p:cNvPicPr>
          <p:nvPr>
            <p:ph idx="1"/>
          </p:nvPr>
        </p:nvPicPr>
        <p:blipFill>
          <a:blip r:embed="rId2" cstate="print"/>
          <a:srcRect/>
          <a:stretch>
            <a:fillRect/>
          </a:stretch>
        </p:blipFill>
        <p:spPr bwMode="auto">
          <a:xfrm>
            <a:off x="554182" y="1122219"/>
            <a:ext cx="9919853" cy="5559076"/>
          </a:xfrm>
          <a:prstGeom prst="rect">
            <a:avLst/>
          </a:prstGeom>
          <a:noFill/>
          <a:ln w="9525">
            <a:noFill/>
            <a:miter lim="800000"/>
            <a:headEnd/>
            <a:tailEnd/>
          </a:ln>
        </p:spPr>
      </p:pic>
    </p:spTree>
    <p:extLst>
      <p:ext uri="{BB962C8B-B14F-4D97-AF65-F5344CB8AC3E}">
        <p14:creationId xmlns:p14="http://schemas.microsoft.com/office/powerpoint/2010/main" val="19253899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320040"/>
            <a:ext cx="10192318" cy="1143000"/>
          </a:xfrm>
        </p:spPr>
        <p:txBody>
          <a:bodyPr/>
          <a:lstStyle/>
          <a:p>
            <a:r>
              <a:rPr lang="en-US" dirty="0" smtClean="0"/>
              <a:t>           </a:t>
            </a:r>
            <a:r>
              <a:rPr lang="en-US" sz="3000" b="1" dirty="0" smtClean="0">
                <a:solidFill>
                  <a:schemeClr val="tx1">
                    <a:lumMod val="85000"/>
                    <a:lumOff val="15000"/>
                  </a:schemeClr>
                </a:solidFill>
              </a:rPr>
              <a:t>Sample user interface</a:t>
            </a:r>
            <a:endParaRPr lang="en-US" sz="3000" b="1" dirty="0">
              <a:solidFill>
                <a:schemeClr val="tx1">
                  <a:lumMod val="85000"/>
                  <a:lumOff val="15000"/>
                </a:schemeClr>
              </a:solidFill>
            </a:endParaRPr>
          </a:p>
        </p:txBody>
      </p:sp>
      <p:pic>
        <p:nvPicPr>
          <p:cNvPr id="7" name="Content Placeholder 6" descr="C:\Users\MENGESHA.M\Desktop\homepage.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1191492"/>
            <a:ext cx="9642764" cy="5264872"/>
          </a:xfrm>
          <a:prstGeom prst="rect">
            <a:avLst/>
          </a:prstGeom>
          <a:noFill/>
          <a:ln>
            <a:noFill/>
          </a:ln>
        </p:spPr>
      </p:pic>
    </p:spTree>
    <p:extLst>
      <p:ext uri="{BB962C8B-B14F-4D97-AF65-F5344CB8AC3E}">
        <p14:creationId xmlns:p14="http://schemas.microsoft.com/office/powerpoint/2010/main" val="848784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77334" y="277092"/>
            <a:ext cx="8596668" cy="872836"/>
          </a:xfrm>
        </p:spPr>
        <p:txBody>
          <a:bodyPr/>
          <a:lstStyle/>
          <a:p>
            <a:r>
              <a:rPr lang="en-US" b="1" dirty="0" smtClean="0"/>
              <a:t> </a:t>
            </a:r>
            <a:r>
              <a:rPr lang="en-US" sz="3000" dirty="0" smtClean="0">
                <a:solidFill>
                  <a:schemeClr val="tx1">
                    <a:lumMod val="85000"/>
                    <a:lumOff val="15000"/>
                  </a:schemeClr>
                </a:solidFill>
              </a:rPr>
              <a:t>Algorithms for displaying customer registration</a:t>
            </a:r>
            <a:endParaRPr lang="en-US" sz="3000" dirty="0">
              <a:solidFill>
                <a:schemeClr val="tx1">
                  <a:lumMod val="85000"/>
                  <a:lumOff val="15000"/>
                </a:schemeClr>
              </a:solidFill>
            </a:endParaRPr>
          </a:p>
        </p:txBody>
      </p:sp>
      <p:sp>
        <p:nvSpPr>
          <p:cNvPr id="4" name="Content Placeholder 3"/>
          <p:cNvSpPr>
            <a:spLocks noGrp="1"/>
          </p:cNvSpPr>
          <p:nvPr>
            <p:ph idx="1"/>
          </p:nvPr>
        </p:nvSpPr>
        <p:spPr>
          <a:xfrm>
            <a:off x="969817" y="1357745"/>
            <a:ext cx="10169237" cy="5070764"/>
          </a:xfrm>
        </p:spPr>
        <p:txBody>
          <a:bodyPr>
            <a:normAutofit/>
          </a:bodyPr>
          <a:lstStyle/>
          <a:p>
            <a:pPr>
              <a:buFont typeface="Wingdings" pitchFamily="2" charset="2"/>
              <a:buChar char="Ø"/>
            </a:pPr>
            <a:r>
              <a:rPr lang="en-US" sz="2600" dirty="0" smtClean="0">
                <a:solidFill>
                  <a:schemeClr val="tx1"/>
                </a:solidFill>
              </a:rPr>
              <a:t>Click registration link then,</a:t>
            </a:r>
          </a:p>
          <a:p>
            <a:pPr>
              <a:buFont typeface="Wingdings" pitchFamily="2" charset="2"/>
              <a:buChar char="Ø"/>
            </a:pPr>
            <a:r>
              <a:rPr lang="en-US" sz="2600" b="1" dirty="0" smtClean="0">
                <a:solidFill>
                  <a:schemeClr val="tx1"/>
                </a:solidFill>
              </a:rPr>
              <a:t> </a:t>
            </a:r>
            <a:r>
              <a:rPr lang="en-US" sz="2600" dirty="0" smtClean="0">
                <a:solidFill>
                  <a:schemeClr val="tx1"/>
                </a:solidFill>
              </a:rPr>
              <a:t>Display the registration form. </a:t>
            </a:r>
          </a:p>
          <a:p>
            <a:pPr>
              <a:buFont typeface="Wingdings" pitchFamily="2" charset="2"/>
              <a:buChar char="Ø"/>
            </a:pPr>
            <a:r>
              <a:rPr lang="en-US" sz="2600" dirty="0" smtClean="0">
                <a:solidFill>
                  <a:schemeClr val="tx1"/>
                </a:solidFill>
              </a:rPr>
              <a:t>Fill user id, first name, last name, gender, email, password, re-enter password, mobile number, country, city and press submit button.</a:t>
            </a:r>
          </a:p>
          <a:p>
            <a:pPr>
              <a:buFont typeface="Wingdings" pitchFamily="2" charset="2"/>
              <a:buChar char="Ø"/>
            </a:pPr>
            <a:r>
              <a:rPr lang="en-US" sz="2600" dirty="0" smtClean="0">
                <a:solidFill>
                  <a:schemeClr val="tx1"/>
                </a:solidFill>
              </a:rPr>
              <a:t>If the filled input is valid,</a:t>
            </a:r>
          </a:p>
          <a:p>
            <a:pPr>
              <a:buFont typeface="Wingdings" pitchFamily="2" charset="2"/>
              <a:buChar char="Ø"/>
            </a:pPr>
            <a:r>
              <a:rPr lang="en-US" sz="2600" dirty="0" smtClean="0">
                <a:solidFill>
                  <a:schemeClr val="tx1"/>
                </a:solidFill>
              </a:rPr>
              <a:t>Display member login page.</a:t>
            </a:r>
          </a:p>
          <a:p>
            <a:endParaRPr lang="en-US" dirty="0"/>
          </a:p>
        </p:txBody>
      </p:sp>
    </p:spTree>
    <p:extLst>
      <p:ext uri="{BB962C8B-B14F-4D97-AF65-F5344CB8AC3E}">
        <p14:creationId xmlns:p14="http://schemas.microsoft.com/office/powerpoint/2010/main" val="9008540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182" y="249382"/>
            <a:ext cx="9947563" cy="858982"/>
          </a:xfrm>
        </p:spPr>
        <p:txBody>
          <a:bodyPr>
            <a:normAutofit/>
          </a:bodyPr>
          <a:lstStyle/>
          <a:p>
            <a:r>
              <a:rPr lang="en-US" sz="3000" dirty="0" smtClean="0">
                <a:solidFill>
                  <a:schemeClr val="tx1">
                    <a:lumMod val="75000"/>
                    <a:lumOff val="25000"/>
                  </a:schemeClr>
                </a:solidFill>
              </a:rPr>
              <a:t>                   Cont…….</a:t>
            </a:r>
            <a:endParaRPr lang="en-US" sz="3000" dirty="0">
              <a:solidFill>
                <a:schemeClr val="tx1">
                  <a:lumMod val="75000"/>
                  <a:lumOff val="25000"/>
                </a:schemeClr>
              </a:solidFill>
            </a:endParaRPr>
          </a:p>
        </p:txBody>
      </p:sp>
      <p:sp>
        <p:nvSpPr>
          <p:cNvPr id="3" name="Content Placeholder 2"/>
          <p:cNvSpPr>
            <a:spLocks noGrp="1"/>
          </p:cNvSpPr>
          <p:nvPr>
            <p:ph idx="1"/>
          </p:nvPr>
        </p:nvSpPr>
        <p:spPr>
          <a:xfrm>
            <a:off x="1274618" y="1343891"/>
            <a:ext cx="7999384" cy="4697471"/>
          </a:xfrm>
        </p:spPr>
        <p:txBody>
          <a:bodyPr/>
          <a:lstStyle/>
          <a:p>
            <a:pPr>
              <a:buFont typeface="Wingdings" pitchFamily="2" charset="2"/>
              <a:buChar char="Ø"/>
            </a:pPr>
            <a:r>
              <a:rPr lang="en-US" dirty="0" smtClean="0">
                <a:solidFill>
                  <a:schemeClr val="tx1"/>
                </a:solidFill>
              </a:rPr>
              <a:t>Else</a:t>
            </a:r>
          </a:p>
          <a:p>
            <a:pPr>
              <a:buFont typeface="Wingdings" pitchFamily="2" charset="2"/>
              <a:buChar char="Ø"/>
            </a:pPr>
            <a:r>
              <a:rPr lang="en-US" dirty="0" smtClean="0">
                <a:solidFill>
                  <a:schemeClr val="tx1"/>
                </a:solidFill>
              </a:rPr>
              <a:t>Display error message. </a:t>
            </a:r>
          </a:p>
          <a:p>
            <a:pPr>
              <a:buFont typeface="Wingdings" pitchFamily="2" charset="2"/>
              <a:buChar char="Ø"/>
            </a:pPr>
            <a:r>
              <a:rPr lang="en-US" dirty="0" smtClean="0">
                <a:solidFill>
                  <a:schemeClr val="tx1"/>
                </a:solidFill>
              </a:rPr>
              <a:t>Re-fill again.</a:t>
            </a:r>
          </a:p>
          <a:p>
            <a:pPr>
              <a:buFont typeface="Wingdings" pitchFamily="2" charset="2"/>
              <a:buChar char="Ø"/>
            </a:pPr>
            <a:r>
              <a:rPr lang="en-US" dirty="0" smtClean="0">
                <a:solidFill>
                  <a:schemeClr val="tx1"/>
                </a:solidFill>
              </a:rPr>
              <a:t>Display member login page.</a:t>
            </a:r>
          </a:p>
          <a:p>
            <a:pPr>
              <a:buFont typeface="Wingdings" pitchFamily="2" charset="2"/>
              <a:buChar char="Ø"/>
            </a:pPr>
            <a:r>
              <a:rPr lang="en-US" dirty="0" smtClean="0">
                <a:solidFill>
                  <a:schemeClr val="tx1"/>
                </a:solidFill>
              </a:rPr>
              <a:t>End.  </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smtClean="0">
                <a:solidFill>
                  <a:schemeClr val="tx1">
                    <a:lumMod val="85000"/>
                    <a:lumOff val="15000"/>
                  </a:schemeClr>
                </a:solidFill>
              </a:rPr>
              <a:t>         Recommendation and limitation</a:t>
            </a:r>
            <a:r>
              <a:rPr lang="en-US" sz="3000" dirty="0" smtClean="0">
                <a:solidFill>
                  <a:schemeClr val="tx1">
                    <a:lumMod val="85000"/>
                    <a:lumOff val="15000"/>
                  </a:schemeClr>
                </a:solidFill>
              </a:rPr>
              <a:t> </a:t>
            </a:r>
            <a:endParaRPr lang="en-US" sz="3000" dirty="0">
              <a:solidFill>
                <a:schemeClr val="tx1">
                  <a:lumMod val="85000"/>
                  <a:lumOff val="15000"/>
                </a:schemeClr>
              </a:solidFill>
            </a:endParaRPr>
          </a:p>
        </p:txBody>
      </p:sp>
      <p:sp>
        <p:nvSpPr>
          <p:cNvPr id="3" name="Content Placeholder 2"/>
          <p:cNvSpPr>
            <a:spLocks noGrp="1"/>
          </p:cNvSpPr>
          <p:nvPr>
            <p:ph idx="1"/>
          </p:nvPr>
        </p:nvSpPr>
        <p:spPr>
          <a:xfrm>
            <a:off x="955964" y="1565564"/>
            <a:ext cx="10169236" cy="4724399"/>
          </a:xfrm>
        </p:spPr>
        <p:txBody>
          <a:bodyPr/>
          <a:lstStyle/>
          <a:p>
            <a:pPr>
              <a:buFont typeface="Wingdings" pitchFamily="2" charset="2"/>
              <a:buChar char="Ø"/>
            </a:pPr>
            <a:r>
              <a:rPr lang="en-US" sz="2400" dirty="0" smtClean="0"/>
              <a:t> we have tried to automate is not the whole system .because time and budget.</a:t>
            </a:r>
          </a:p>
          <a:p>
            <a:pPr lvl="0">
              <a:buFont typeface="Wingdings" pitchFamily="2" charset="2"/>
              <a:buChar char="Ø"/>
            </a:pPr>
            <a:r>
              <a:rPr lang="en-GB" sz="2400" dirty="0" smtClean="0"/>
              <a:t> Ticket cancelation impossible.</a:t>
            </a:r>
            <a:endParaRPr lang="en-US" sz="2400" dirty="0" smtClean="0"/>
          </a:p>
          <a:p>
            <a:pPr lvl="0">
              <a:buFont typeface="Wingdings" pitchFamily="2" charset="2"/>
              <a:buChar char="Ø"/>
            </a:pPr>
            <a:r>
              <a:rPr lang="en-GB" sz="2400" dirty="0" smtClean="0"/>
              <a:t> The system support only English language.</a:t>
            </a:r>
            <a:endParaRPr lang="en-US" sz="2400" dirty="0" smtClean="0"/>
          </a:p>
          <a:p>
            <a:pPr lvl="0">
              <a:buFont typeface="Wingdings" pitchFamily="2" charset="2"/>
              <a:buChar char="Ø"/>
            </a:pPr>
            <a:r>
              <a:rPr lang="en-GB" sz="2400" dirty="0" smtClean="0"/>
              <a:t> Receipt of payment and seat reservation are not .</a:t>
            </a:r>
            <a:endParaRPr lang="en-US" sz="2400" dirty="0" smtClean="0"/>
          </a:p>
          <a:p>
            <a:pPr lvl="0">
              <a:buFont typeface="Wingdings" pitchFamily="2" charset="2"/>
              <a:buChar char="Ø"/>
            </a:pPr>
            <a:r>
              <a:rPr lang="en-GB" sz="2400" dirty="0" smtClean="0"/>
              <a:t> Automatic generation of seats  number during reservation is not possible </a:t>
            </a:r>
            <a:endParaRPr lang="en-US" sz="2400" dirty="0" smtClean="0"/>
          </a:p>
          <a:p>
            <a:pPr>
              <a:buFont typeface="Wingdings" pitchFamily="2" charset="2"/>
              <a:buChar char="ü"/>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members are:</a:t>
            </a:r>
            <a:endParaRPr lang="en-US" dirty="0"/>
          </a:p>
        </p:txBody>
      </p:sp>
      <p:sp>
        <p:nvSpPr>
          <p:cNvPr id="3" name="Content Placeholder 2"/>
          <p:cNvSpPr>
            <a:spLocks noGrp="1"/>
          </p:cNvSpPr>
          <p:nvPr>
            <p:ph idx="1"/>
          </p:nvPr>
        </p:nvSpPr>
        <p:spPr/>
        <p:txBody>
          <a:bodyPr/>
          <a:lstStyle/>
          <a:p>
            <a:r>
              <a:rPr lang="en-US" dirty="0"/>
              <a:t>Name                                                                        Id</a:t>
            </a:r>
          </a:p>
          <a:p>
            <a:r>
              <a:rPr lang="en-US" dirty="0"/>
              <a:t>             1,Amelewerk </a:t>
            </a:r>
            <a:r>
              <a:rPr lang="en-US" dirty="0" err="1"/>
              <a:t>Debas</a:t>
            </a:r>
            <a:r>
              <a:rPr lang="en-US" dirty="0"/>
              <a:t>-------------------------------------------2211/06</a:t>
            </a:r>
          </a:p>
          <a:p>
            <a:r>
              <a:rPr lang="en-US" dirty="0"/>
              <a:t>             2, </a:t>
            </a:r>
            <a:r>
              <a:rPr lang="en-US" dirty="0" err="1"/>
              <a:t>Andnet</a:t>
            </a:r>
            <a:r>
              <a:rPr lang="en-US" dirty="0"/>
              <a:t> </a:t>
            </a:r>
            <a:r>
              <a:rPr lang="en-US" dirty="0" err="1"/>
              <a:t>Teka</a:t>
            </a:r>
            <a:r>
              <a:rPr lang="en-US" dirty="0"/>
              <a:t>-------------------------------------------------2213/06</a:t>
            </a:r>
          </a:p>
          <a:p>
            <a:r>
              <a:rPr lang="en-US" dirty="0"/>
              <a:t>             3, </a:t>
            </a:r>
            <a:r>
              <a:rPr lang="en-US" dirty="0" err="1"/>
              <a:t>Manamno</a:t>
            </a:r>
            <a:r>
              <a:rPr lang="en-US" dirty="0"/>
              <a:t> </a:t>
            </a:r>
            <a:r>
              <a:rPr lang="en-US" dirty="0" err="1"/>
              <a:t>Mihret</a:t>
            </a:r>
            <a:r>
              <a:rPr lang="en-US" dirty="0"/>
              <a:t>-------------------------------------------2269/06</a:t>
            </a:r>
          </a:p>
          <a:p>
            <a:r>
              <a:rPr lang="en-US" dirty="0"/>
              <a:t>             4, </a:t>
            </a:r>
            <a:r>
              <a:rPr lang="en-US" dirty="0" err="1"/>
              <a:t>Mengesha</a:t>
            </a:r>
            <a:r>
              <a:rPr lang="en-US" dirty="0"/>
              <a:t> </a:t>
            </a:r>
            <a:r>
              <a:rPr lang="en-US" dirty="0" err="1"/>
              <a:t>Molawork</a:t>
            </a:r>
            <a:r>
              <a:rPr lang="en-US" dirty="0"/>
              <a:t>---------------------------------------2326/06</a:t>
            </a:r>
          </a:p>
          <a:p>
            <a:r>
              <a:rPr lang="en-US" dirty="0"/>
              <a:t>             5, </a:t>
            </a:r>
            <a:r>
              <a:rPr lang="en-US" dirty="0" err="1"/>
              <a:t>Mequant</a:t>
            </a:r>
            <a:r>
              <a:rPr lang="en-US" dirty="0"/>
              <a:t> </a:t>
            </a:r>
            <a:r>
              <a:rPr lang="en-US" dirty="0" err="1"/>
              <a:t>Bogale</a:t>
            </a:r>
            <a:r>
              <a:rPr lang="en-US" dirty="0"/>
              <a:t>--------------------------------------------2274/06</a:t>
            </a:r>
          </a:p>
          <a:p>
            <a:r>
              <a:rPr lang="en-US" dirty="0"/>
              <a:t>             6, </a:t>
            </a:r>
            <a:r>
              <a:rPr lang="en-US" dirty="0" err="1"/>
              <a:t>Yishak</a:t>
            </a:r>
            <a:r>
              <a:rPr lang="en-US" dirty="0"/>
              <a:t> </a:t>
            </a:r>
            <a:r>
              <a:rPr lang="en-US" dirty="0" err="1"/>
              <a:t>Yiferu</a:t>
            </a:r>
            <a:r>
              <a:rPr lang="en-US" dirty="0"/>
              <a:t>------------------------------------------------2315/06</a:t>
            </a:r>
          </a:p>
          <a:p>
            <a:endParaRPr lang="en-US" dirty="0"/>
          </a:p>
          <a:p>
            <a:r>
              <a:rPr lang="en-US" b="1" dirty="0"/>
              <a:t>                     Advisor:  Mr. </a:t>
            </a:r>
            <a:r>
              <a:rPr lang="en-US" b="1" dirty="0" err="1"/>
              <a:t>Sissay</a:t>
            </a:r>
            <a:r>
              <a:rPr lang="en-US" b="1" dirty="0"/>
              <a:t> </a:t>
            </a:r>
            <a:r>
              <a:rPr lang="en-US" b="1" dirty="0" err="1"/>
              <a:t>Yema</a:t>
            </a:r>
            <a:endParaRPr lang="en-US" dirty="0"/>
          </a:p>
        </p:txBody>
      </p:sp>
    </p:spTree>
    <p:extLst>
      <p:ext uri="{BB962C8B-B14F-4D97-AF65-F5344CB8AC3E}">
        <p14:creationId xmlns:p14="http://schemas.microsoft.com/office/powerpoint/2010/main" val="16762326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t>
            </a:r>
            <a:r>
              <a:rPr lang="en-US" sz="3000" b="1" dirty="0" smtClean="0">
                <a:solidFill>
                  <a:schemeClr val="tx1">
                    <a:lumMod val="85000"/>
                    <a:lumOff val="15000"/>
                  </a:schemeClr>
                </a:solidFill>
              </a:rPr>
              <a:t>Conclusion</a:t>
            </a:r>
            <a:endParaRPr lang="en-US" sz="3000" dirty="0">
              <a:solidFill>
                <a:schemeClr val="tx1">
                  <a:lumMod val="85000"/>
                  <a:lumOff val="15000"/>
                </a:schemeClr>
              </a:solidFill>
            </a:endParaRPr>
          </a:p>
        </p:txBody>
      </p:sp>
      <p:sp>
        <p:nvSpPr>
          <p:cNvPr id="3" name="Content Placeholder 2"/>
          <p:cNvSpPr>
            <a:spLocks noGrp="1"/>
          </p:cNvSpPr>
          <p:nvPr>
            <p:ph idx="1"/>
          </p:nvPr>
        </p:nvSpPr>
        <p:spPr>
          <a:xfrm>
            <a:off x="969818" y="1676400"/>
            <a:ext cx="10058400" cy="4668981"/>
          </a:xfrm>
        </p:spPr>
        <p:txBody>
          <a:bodyPr/>
          <a:lstStyle/>
          <a:p>
            <a:pPr>
              <a:buFont typeface="Wingdings" pitchFamily="2" charset="2"/>
              <a:buChar char="Ø"/>
            </a:pPr>
            <a:r>
              <a:rPr lang="en-US" sz="2400" dirty="0" smtClean="0"/>
              <a:t>The software that we developed would benefit for </a:t>
            </a:r>
            <a:r>
              <a:rPr lang="en-US" sz="2400" dirty="0" err="1" smtClean="0"/>
              <a:t>Hibiret</a:t>
            </a:r>
            <a:r>
              <a:rPr lang="en-US" sz="2400" dirty="0" smtClean="0"/>
              <a:t> cinema w.</a:t>
            </a:r>
          </a:p>
          <a:p>
            <a:pPr>
              <a:buFont typeface="Wingdings" pitchFamily="2" charset="2"/>
              <a:buChar char="Ø"/>
            </a:pPr>
            <a:r>
              <a:rPr lang="en-US" sz="2400" dirty="0" smtClean="0"/>
              <a:t>would minimize the number of employees. </a:t>
            </a:r>
          </a:p>
          <a:p>
            <a:pPr>
              <a:buFont typeface="Wingdings" pitchFamily="2" charset="2"/>
              <a:buChar char="Ø"/>
            </a:pPr>
            <a:r>
              <a:rPr lang="en-US" sz="2400" dirty="0" smtClean="0"/>
              <a:t>provide flexible service to user and makes the organization profitable</a:t>
            </a:r>
          </a:p>
          <a:p>
            <a:pPr>
              <a:buFont typeface="Wingdings" pitchFamily="2" charset="2"/>
              <a:buChar char="Ø"/>
            </a:pPr>
            <a:r>
              <a:rPr lang="en-US" sz="2400" dirty="0" smtClean="0"/>
              <a:t> They can easily announce their service to customer to increase their customer in number.</a:t>
            </a:r>
          </a:p>
          <a:p>
            <a:pPr>
              <a:buFont typeface="Wingdings" pitchFamily="2" charset="2"/>
              <a:buChar char="Ø"/>
            </a:pPr>
            <a:r>
              <a:rPr lang="en-US" sz="2400" dirty="0" smtClean="0"/>
              <a:t> improved manual system and safety for customer’s service by making computerized and online ticket reservation.</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320040"/>
            <a:ext cx="7239000" cy="1143000"/>
          </a:xfrm>
        </p:spPr>
        <p:txBody>
          <a:bodyPr>
            <a:normAutofit/>
          </a:bodyPr>
          <a:lstStyle/>
          <a:p>
            <a:r>
              <a:rPr lang="en-US" sz="3000" b="1" dirty="0" smtClean="0">
                <a:solidFill>
                  <a:schemeClr val="tx1">
                    <a:lumMod val="65000"/>
                    <a:lumOff val="35000"/>
                  </a:schemeClr>
                </a:solidFill>
              </a:rPr>
              <a:t>                  Content</a:t>
            </a:r>
            <a:endParaRPr lang="en-US" sz="3000" b="1" dirty="0">
              <a:solidFill>
                <a:schemeClr val="tx1">
                  <a:lumMod val="65000"/>
                  <a:lumOff val="35000"/>
                </a:schemeClr>
              </a:solidFill>
            </a:endParaRPr>
          </a:p>
        </p:txBody>
      </p:sp>
      <p:sp>
        <p:nvSpPr>
          <p:cNvPr id="5" name="Content Placeholder 2"/>
          <p:cNvSpPr>
            <a:spLocks noGrp="1"/>
          </p:cNvSpPr>
          <p:nvPr>
            <p:ph idx="1"/>
          </p:nvPr>
        </p:nvSpPr>
        <p:spPr>
          <a:xfrm>
            <a:off x="942108" y="1066800"/>
            <a:ext cx="11249891" cy="5791201"/>
          </a:xfrm>
        </p:spPr>
        <p:txBody>
          <a:bodyPr>
            <a:normAutofit/>
          </a:bodyPr>
          <a:lstStyle/>
          <a:p>
            <a:pPr>
              <a:buNone/>
            </a:pPr>
            <a:r>
              <a:rPr lang="en-US" sz="2400" dirty="0" smtClean="0">
                <a:latin typeface="Times New Roman" pitchFamily="18" charset="0"/>
                <a:cs typeface="Times New Roman" pitchFamily="18" charset="0"/>
              </a:rPr>
              <a:t>                    </a:t>
            </a:r>
          </a:p>
          <a:p>
            <a:pPr>
              <a:buNone/>
            </a:pPr>
            <a:r>
              <a:rPr lang="en-US" sz="2400" b="1" dirty="0" smtClean="0">
                <a:latin typeface="Times New Roman" pitchFamily="18" charset="0"/>
                <a:cs typeface="Times New Roman" pitchFamily="18" charset="0"/>
              </a:rPr>
              <a:t>               </a:t>
            </a:r>
            <a:r>
              <a:rPr lang="en-US" sz="3000" b="1" dirty="0" smtClean="0">
                <a:latin typeface="Times New Roman" pitchFamily="18" charset="0"/>
                <a:cs typeface="Times New Roman" pitchFamily="18" charset="0"/>
              </a:rPr>
              <a:t>Introduction</a:t>
            </a:r>
          </a:p>
          <a:p>
            <a:pPr>
              <a:buFont typeface="Wingdings" pitchFamily="2" charset="2"/>
              <a:buChar char="Ø"/>
            </a:pPr>
            <a:r>
              <a:rPr lang="en-US" sz="2400" dirty="0" smtClean="0"/>
              <a:t>The entertainment industry is one of the most profitable sectors.</a:t>
            </a:r>
          </a:p>
          <a:p>
            <a:pPr>
              <a:buFont typeface="Wingdings" pitchFamily="2" charset="2"/>
              <a:buChar char="Ø"/>
            </a:pPr>
            <a:r>
              <a:rPr lang="en-US" sz="2400" dirty="0" smtClean="0"/>
              <a:t>The only problem is how people get to know about the movies. </a:t>
            </a:r>
          </a:p>
          <a:p>
            <a:pPr>
              <a:buFont typeface="Wingdings" pitchFamily="2" charset="2"/>
              <a:buChar char="Ø"/>
            </a:pPr>
            <a:r>
              <a:rPr lang="en-US" sz="2400" dirty="0" smtClean="0"/>
              <a:t>How they can get tickets.</a:t>
            </a:r>
          </a:p>
          <a:p>
            <a:pPr>
              <a:buFont typeface="Wingdings" pitchFamily="2" charset="2"/>
              <a:buChar char="Ø"/>
            </a:pPr>
            <a:r>
              <a:rPr lang="en-US" sz="2400" dirty="0" smtClean="0"/>
              <a:t>Hibret hotel Cinema ticket reservation system aims.</a:t>
            </a:r>
          </a:p>
          <a:p>
            <a:pPr>
              <a:buFont typeface="Wingdings" pitchFamily="2" charset="2"/>
              <a:buChar char="Ø"/>
            </a:pPr>
            <a:r>
              <a:rPr lang="en-US" sz="2400" dirty="0" smtClean="0"/>
              <a:t> To provide suitable environment .</a:t>
            </a:r>
            <a:br>
              <a:rPr lang="en-US" sz="2400" dirty="0" smtClean="0"/>
            </a:br>
            <a:endParaRPr lang="en-US" sz="2400" dirty="0" smtClean="0">
              <a:latin typeface="Times New Roman" pitchFamily="18" charset="0"/>
              <a:cs typeface="Times New Roman" pitchFamily="18" charset="0"/>
            </a:endParaRPr>
          </a:p>
          <a:p>
            <a:endParaRPr lang="en-US" dirty="0" smtClean="0"/>
          </a:p>
          <a:p>
            <a:endParaRPr lang="en-US" dirty="0"/>
          </a:p>
        </p:txBody>
      </p:sp>
    </p:spTree>
    <p:extLst>
      <p:ext uri="{BB962C8B-B14F-4D97-AF65-F5344CB8AC3E}">
        <p14:creationId xmlns:p14="http://schemas.microsoft.com/office/powerpoint/2010/main" val="24978315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320040"/>
            <a:ext cx="7239000" cy="899160"/>
          </a:xfrm>
        </p:spPr>
        <p:txBody>
          <a:bodyPr/>
          <a:lstStyle/>
          <a:p>
            <a:r>
              <a:rPr lang="en-US" b="1" dirty="0" smtClean="0"/>
              <a:t>   </a:t>
            </a:r>
            <a:r>
              <a:rPr lang="en-US" sz="3000" b="1" dirty="0" smtClean="0">
                <a:solidFill>
                  <a:schemeClr val="tx1">
                    <a:lumMod val="85000"/>
                    <a:lumOff val="15000"/>
                  </a:schemeClr>
                </a:solidFill>
              </a:rPr>
              <a:t>The Existing system study</a:t>
            </a:r>
            <a:endParaRPr lang="en-US" sz="3000" b="1" dirty="0">
              <a:solidFill>
                <a:schemeClr val="tx1">
                  <a:lumMod val="85000"/>
                  <a:lumOff val="15000"/>
                </a:schemeClr>
              </a:solidFill>
            </a:endParaRPr>
          </a:p>
        </p:txBody>
      </p:sp>
      <p:sp>
        <p:nvSpPr>
          <p:cNvPr id="5" name="Content Placeholder 2"/>
          <p:cNvSpPr>
            <a:spLocks noGrp="1"/>
          </p:cNvSpPr>
          <p:nvPr>
            <p:ph idx="1"/>
          </p:nvPr>
        </p:nvSpPr>
        <p:spPr>
          <a:xfrm>
            <a:off x="858982" y="1191491"/>
            <a:ext cx="10820400" cy="5264245"/>
          </a:xfrm>
        </p:spPr>
        <p:txBody>
          <a:bodyPr>
            <a:normAutofit/>
          </a:bodyPr>
          <a:lstStyle/>
          <a:p>
            <a:pPr algn="just">
              <a:buFont typeface="Wingdings" pitchFamily="2" charset="2"/>
              <a:buChar char="Ø"/>
            </a:pPr>
            <a:r>
              <a:rPr lang="en-US" sz="2400" dirty="0" smtClean="0"/>
              <a:t>The current system of Hibret Hotel cinema</a:t>
            </a:r>
            <a:r>
              <a:rPr lang="en-US" sz="2400" b="1" dirty="0" smtClean="0"/>
              <a:t> </a:t>
            </a:r>
            <a:r>
              <a:rPr lang="en-US" sz="2400" dirty="0" smtClean="0"/>
              <a:t>is entirely manual .</a:t>
            </a:r>
          </a:p>
          <a:p>
            <a:pPr algn="just">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40322620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320040"/>
            <a:ext cx="8194980" cy="899160"/>
          </a:xfrm>
        </p:spPr>
        <p:txBody>
          <a:bodyPr>
            <a:normAutofit/>
          </a:bodyPr>
          <a:lstStyle/>
          <a:p>
            <a:r>
              <a:rPr lang="en-US" b="1" dirty="0" smtClean="0"/>
              <a:t>      </a:t>
            </a:r>
            <a:r>
              <a:rPr lang="en-US" sz="3000" b="1" dirty="0" smtClean="0">
                <a:solidFill>
                  <a:schemeClr val="tx1">
                    <a:lumMod val="75000"/>
                    <a:lumOff val="25000"/>
                  </a:schemeClr>
                </a:solidFill>
              </a:rPr>
              <a:t>Overview of the proposed system</a:t>
            </a:r>
            <a:endParaRPr lang="en-US" sz="3000" b="1" dirty="0">
              <a:solidFill>
                <a:schemeClr val="tx1">
                  <a:lumMod val="75000"/>
                  <a:lumOff val="25000"/>
                </a:schemeClr>
              </a:solidFill>
            </a:endParaRPr>
          </a:p>
        </p:txBody>
      </p:sp>
      <p:sp>
        <p:nvSpPr>
          <p:cNvPr id="5" name="Content Placeholder 2"/>
          <p:cNvSpPr>
            <a:spLocks noGrp="1"/>
          </p:cNvSpPr>
          <p:nvPr>
            <p:ph idx="1"/>
          </p:nvPr>
        </p:nvSpPr>
        <p:spPr>
          <a:xfrm>
            <a:off x="845126" y="1295400"/>
            <a:ext cx="10390909" cy="5257800"/>
          </a:xfrm>
        </p:spPr>
        <p:txBody>
          <a:bodyPr>
            <a:noAutofit/>
          </a:bodyPr>
          <a:lstStyle/>
          <a:p>
            <a:pPr algn="just">
              <a:buFont typeface="Wingdings" pitchFamily="2" charset="2"/>
              <a:buChar char="Ø"/>
            </a:pPr>
            <a:r>
              <a:rPr lang="en-US" sz="2400" dirty="0" smtClean="0"/>
              <a:t>Our proposed system would be web based application.</a:t>
            </a:r>
          </a:p>
          <a:p>
            <a:pPr lvl="0">
              <a:buFont typeface="Wingdings" pitchFamily="2" charset="2"/>
              <a:buChar char="Ø"/>
            </a:pPr>
            <a:r>
              <a:rPr lang="en-US" sz="2400" dirty="0" smtClean="0"/>
              <a:t>Reserve seats and  ticket for customers.</a:t>
            </a:r>
          </a:p>
          <a:p>
            <a:pPr>
              <a:buFont typeface="Wingdings" pitchFamily="2" charset="2"/>
              <a:buChar char="Ø"/>
            </a:pPr>
            <a:r>
              <a:rPr lang="en-US" sz="2400" dirty="0" smtClean="0"/>
              <a:t>Customer can pay money online. </a:t>
            </a:r>
          </a:p>
          <a:p>
            <a:pPr lvl="0"/>
            <a:endParaRPr lang="en-US" sz="2400" dirty="0" smtClean="0"/>
          </a:p>
          <a:p>
            <a:pPr>
              <a:buNone/>
            </a:pPr>
            <a:r>
              <a:rPr lang="en-US" sz="2400" dirty="0" smtClean="0"/>
              <a:t> </a:t>
            </a:r>
          </a:p>
          <a:p>
            <a:pPr algn="just">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5278971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66255"/>
            <a:ext cx="6594764" cy="706581"/>
          </a:xfrm>
        </p:spPr>
        <p:txBody>
          <a:bodyPr>
            <a:normAutofit fontScale="90000"/>
          </a:bodyPr>
          <a:lstStyle/>
          <a:p>
            <a:pPr lvl="0"/>
            <a:r>
              <a:rPr lang="en-US" b="1" dirty="0" smtClean="0">
                <a:solidFill>
                  <a:schemeClr val="tx1"/>
                </a:solidFill>
              </a:rPr>
              <a:t>   </a:t>
            </a:r>
            <a:r>
              <a:rPr lang="en-US" sz="3300" b="1" dirty="0" smtClean="0">
                <a:solidFill>
                  <a:schemeClr val="tx1"/>
                </a:solidFill>
              </a:rPr>
              <a:t>Objective and  Scope</a:t>
            </a:r>
            <a:r>
              <a:rPr lang="en-US" b="1" dirty="0" smtClean="0"/>
              <a:t/>
            </a:r>
            <a:br>
              <a:rPr lang="en-US" b="1" dirty="0" smtClean="0"/>
            </a:br>
            <a:r>
              <a:rPr lang="en-US" b="1" dirty="0" smtClean="0"/>
              <a:t/>
            </a:r>
            <a:br>
              <a:rPr lang="en-US" b="1" dirty="0" smtClean="0"/>
            </a:br>
            <a:r>
              <a:rPr lang="en-US" sz="3300" b="1" dirty="0" smtClean="0">
                <a:solidFill>
                  <a:schemeClr val="tx1"/>
                </a:solidFill>
              </a:rPr>
              <a:t>General objective of the system</a:t>
            </a:r>
            <a:r>
              <a:rPr lang="en-US" sz="2700" b="1" dirty="0" smtClean="0">
                <a:solidFill>
                  <a:schemeClr val="tx1"/>
                </a:solidFill>
              </a:rPr>
              <a:t/>
            </a:r>
            <a:br>
              <a:rPr lang="en-US" sz="2700" b="1" dirty="0" smtClean="0">
                <a:solidFill>
                  <a:schemeClr val="tx1"/>
                </a:solidFill>
              </a:rPr>
            </a:br>
            <a:r>
              <a:rPr lang="en-US" sz="2700" dirty="0" smtClean="0">
                <a:solidFill>
                  <a:schemeClr val="tx1"/>
                </a:solidFill>
              </a:rPr>
              <a:t>changing the  manual system to  online ticket reservation system.</a:t>
            </a:r>
            <a:r>
              <a:rPr lang="en-US" sz="2200" dirty="0" smtClean="0">
                <a:solidFill>
                  <a:schemeClr val="tx1"/>
                </a:solidFill>
              </a:rPr>
              <a:t/>
            </a:r>
            <a:br>
              <a:rPr lang="en-US" sz="2200" dirty="0" smtClean="0">
                <a:solidFill>
                  <a:schemeClr val="tx1"/>
                </a:solidFill>
              </a:rPr>
            </a:br>
            <a:r>
              <a:rPr lang="en-US" sz="2200" dirty="0" smtClean="0">
                <a:solidFill>
                  <a:schemeClr val="tx1"/>
                </a:solidFill>
              </a:rPr>
              <a:t/>
            </a:r>
            <a:br>
              <a:rPr lang="en-US" sz="2200" dirty="0" smtClean="0">
                <a:solidFill>
                  <a:schemeClr val="tx1"/>
                </a:solidFill>
              </a:rPr>
            </a:br>
            <a:r>
              <a:rPr lang="en-US" sz="3300" b="1" dirty="0" smtClean="0">
                <a:solidFill>
                  <a:schemeClr val="tx1"/>
                </a:solidFill>
              </a:rPr>
              <a:t>Specific Objectives of the system</a:t>
            </a:r>
            <a:r>
              <a:rPr lang="en-US" sz="2700" b="1" dirty="0" smtClean="0">
                <a:solidFill>
                  <a:schemeClr val="tx1"/>
                </a:solidFill>
              </a:rPr>
              <a:t/>
            </a:r>
            <a:br>
              <a:rPr lang="en-US" sz="2700" b="1" dirty="0" smtClean="0">
                <a:solidFill>
                  <a:schemeClr val="tx1"/>
                </a:solidFill>
              </a:rPr>
            </a:br>
            <a:r>
              <a:rPr lang="en-US" sz="2700" dirty="0" smtClean="0">
                <a:solidFill>
                  <a:schemeClr val="tx1"/>
                </a:solidFill>
              </a:rPr>
              <a:t>advertising the cinema service for customers.</a:t>
            </a:r>
            <a:br>
              <a:rPr lang="en-US" sz="2700" dirty="0" smtClean="0">
                <a:solidFill>
                  <a:schemeClr val="tx1"/>
                </a:solidFill>
              </a:rPr>
            </a:br>
            <a:r>
              <a:rPr lang="en-US" sz="2700" dirty="0" smtClean="0">
                <a:solidFill>
                  <a:schemeClr val="tx1"/>
                </a:solidFill>
              </a:rPr>
              <a:t>announce the total number of free seats.</a:t>
            </a:r>
            <a:r>
              <a:rPr lang="en-US" sz="2200" dirty="0" smtClean="0">
                <a:solidFill>
                  <a:schemeClr val="tx1"/>
                </a:solidFill>
              </a:rPr>
              <a:t/>
            </a:r>
            <a:br>
              <a:rPr lang="en-US" sz="2200" dirty="0" smtClean="0">
                <a:solidFill>
                  <a:schemeClr val="tx1"/>
                </a:solidFill>
              </a:rPr>
            </a:br>
            <a:r>
              <a:rPr lang="en-US" sz="2000" b="1" dirty="0" smtClean="0">
                <a:solidFill>
                  <a:schemeClr val="tx1"/>
                </a:solidFill>
              </a:rPr>
              <a:t> </a:t>
            </a:r>
            <a:br>
              <a:rPr lang="en-US" sz="2000" b="1" dirty="0" smtClean="0">
                <a:solidFill>
                  <a:schemeClr val="tx1"/>
                </a:solidFill>
              </a:rPr>
            </a:br>
            <a:r>
              <a:rPr lang="en-US" sz="2000" b="1" dirty="0" smtClean="0">
                <a:solidFill>
                  <a:schemeClr val="tx1"/>
                </a:solidFill>
              </a:rPr>
              <a:t>         </a:t>
            </a:r>
            <a:r>
              <a:rPr lang="en-US" sz="3300" b="1" dirty="0" smtClean="0">
                <a:solidFill>
                  <a:schemeClr val="tx1"/>
                </a:solidFill>
              </a:rPr>
              <a:t>Scope</a:t>
            </a:r>
            <a:br>
              <a:rPr lang="en-US" sz="3300" b="1" dirty="0" smtClean="0">
                <a:solidFill>
                  <a:schemeClr val="tx1"/>
                </a:solidFill>
              </a:rPr>
            </a:br>
            <a:r>
              <a:rPr lang="en-US" sz="3300" dirty="0" smtClean="0">
                <a:solidFill>
                  <a:schemeClr val="tx1"/>
                </a:solidFill>
              </a:rPr>
              <a:t>T</a:t>
            </a:r>
            <a:r>
              <a:rPr lang="en-US" sz="2700" dirty="0" smtClean="0">
                <a:solidFill>
                  <a:schemeClr val="tx1"/>
                </a:solidFill>
              </a:rPr>
              <a:t>he </a:t>
            </a:r>
            <a:r>
              <a:rPr lang="en-US" sz="2700" dirty="0">
                <a:solidFill>
                  <a:schemeClr val="tx1"/>
                </a:solidFill>
              </a:rPr>
              <a:t>project is limited to </a:t>
            </a:r>
            <a:r>
              <a:rPr lang="en-US" sz="2700" dirty="0" err="1">
                <a:solidFill>
                  <a:schemeClr val="tx1"/>
                </a:solidFill>
              </a:rPr>
              <a:t>Hibret</a:t>
            </a:r>
            <a:r>
              <a:rPr lang="en-US" sz="2700" dirty="0">
                <a:solidFill>
                  <a:schemeClr val="tx1"/>
                </a:solidFill>
              </a:rPr>
              <a:t> Hotel Cinema</a:t>
            </a:r>
            <a:r>
              <a:rPr lang="en-US" sz="2700" b="1" dirty="0" smtClean="0">
                <a:solidFill>
                  <a:schemeClr val="tx1"/>
                </a:solidFill>
              </a:rPr>
              <a:t/>
            </a:r>
            <a:br>
              <a:rPr lang="en-US" sz="2700" b="1" dirty="0" smtClean="0">
                <a:solidFill>
                  <a:schemeClr val="tx1"/>
                </a:solidFill>
              </a:rPr>
            </a:br>
            <a:r>
              <a:rPr lang="en-US" sz="2700" dirty="0" smtClean="0"/>
              <a:t> </a:t>
            </a:r>
            <a:r>
              <a:rPr lang="en-US" sz="2700" dirty="0" smtClean="0">
                <a:solidFill>
                  <a:schemeClr val="tx1"/>
                </a:solidFill>
              </a:rPr>
              <a:t>customer can pay money and reserve ticket online.</a:t>
            </a:r>
            <a:r>
              <a:rPr lang="en-US" sz="2200" dirty="0" smtClean="0">
                <a:solidFill>
                  <a:schemeClr val="tx1"/>
                </a:solidFill>
              </a:rPr>
              <a:t/>
            </a:r>
            <a:br>
              <a:rPr lang="en-US" sz="2200" dirty="0" smtClean="0">
                <a:solidFill>
                  <a:schemeClr val="tx1"/>
                </a:solidFill>
              </a:rPr>
            </a:br>
            <a:r>
              <a:rPr lang="en-US" sz="2200" dirty="0" smtClean="0">
                <a:solidFill>
                  <a:schemeClr val="tx1"/>
                </a:solidFill>
              </a:rPr>
              <a:t/>
            </a:r>
            <a:br>
              <a:rPr lang="en-US" sz="2200" dirty="0" smtClean="0">
                <a:solidFill>
                  <a:schemeClr val="tx1"/>
                </a:solidFill>
              </a:rPr>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t>
            </a:r>
            <a:r>
              <a:rPr lang="en-US" dirty="0"/>
              <a:t/>
            </a:r>
            <a:br>
              <a:rPr lang="en-US" dirty="0"/>
            </a:br>
            <a:endParaRPr lang="en-US" dirty="0"/>
          </a:p>
        </p:txBody>
      </p:sp>
    </p:spTree>
    <p:extLst>
      <p:ext uri="{BB962C8B-B14F-4D97-AF65-F5344CB8AC3E}">
        <p14:creationId xmlns:p14="http://schemas.microsoft.com/office/powerpoint/2010/main" val="16688456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Statements of the problem </a:t>
            </a:r>
            <a:r>
              <a:rPr lang="en-US" b="1" dirty="0" smtClean="0"/>
              <a:t>:</a:t>
            </a:r>
            <a:endParaRPr lang="en-US" dirty="0"/>
          </a:p>
        </p:txBody>
      </p:sp>
      <p:sp>
        <p:nvSpPr>
          <p:cNvPr id="3" name="Content Placeholder 2"/>
          <p:cNvSpPr>
            <a:spLocks noGrp="1"/>
          </p:cNvSpPr>
          <p:nvPr>
            <p:ph idx="1"/>
          </p:nvPr>
        </p:nvSpPr>
        <p:spPr/>
        <p:txBody>
          <a:bodyPr/>
          <a:lstStyle/>
          <a:p>
            <a:r>
              <a:rPr lang="en-US" dirty="0"/>
              <a:t>The absence of online ticket reservation system and </a:t>
            </a:r>
            <a:r>
              <a:rPr lang="en-US" dirty="0" smtClean="0"/>
              <a:t>advertisement</a:t>
            </a:r>
          </a:p>
          <a:p>
            <a:r>
              <a:rPr lang="en-US" dirty="0"/>
              <a:t>There are a number of employee </a:t>
            </a:r>
            <a:endParaRPr lang="en-US" dirty="0"/>
          </a:p>
        </p:txBody>
      </p:sp>
    </p:spTree>
    <p:extLst>
      <p:ext uri="{BB962C8B-B14F-4D97-AF65-F5344CB8AC3E}">
        <p14:creationId xmlns:p14="http://schemas.microsoft.com/office/powerpoint/2010/main" val="10735249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8439"/>
          </a:xfrm>
        </p:spPr>
        <p:txBody>
          <a:bodyPr>
            <a:normAutofit fontScale="90000"/>
          </a:bodyPr>
          <a:lstStyle/>
          <a:p>
            <a:r>
              <a:rPr lang="en-US" sz="2400" b="1" dirty="0" smtClean="0">
                <a:solidFill>
                  <a:schemeClr val="tx1"/>
                </a:solidFill>
              </a:rPr>
              <a:t>            </a:t>
            </a:r>
            <a:r>
              <a:rPr lang="en-US" sz="3300" b="1" dirty="0" smtClean="0">
                <a:solidFill>
                  <a:schemeClr val="tx1"/>
                </a:solidFill>
              </a:rPr>
              <a:t>Methodology</a:t>
            </a:r>
            <a:br>
              <a:rPr lang="en-US" sz="3300" b="1" dirty="0" smtClean="0">
                <a:solidFill>
                  <a:schemeClr val="tx1"/>
                </a:solidFill>
              </a:rPr>
            </a:br>
            <a:r>
              <a:rPr lang="en-US" sz="3300" b="1" dirty="0" smtClean="0">
                <a:solidFill>
                  <a:schemeClr val="tx1"/>
                </a:solidFill>
              </a:rPr>
              <a:t/>
            </a:r>
            <a:br>
              <a:rPr lang="en-US" sz="3300" b="1" dirty="0" smtClean="0">
                <a:solidFill>
                  <a:schemeClr val="tx1"/>
                </a:solidFill>
              </a:rPr>
            </a:br>
            <a:r>
              <a:rPr lang="en-US" sz="2800" b="1" dirty="0"/>
              <a:t>Data gathering </a:t>
            </a:r>
            <a:r>
              <a:rPr lang="en-US" sz="2800" b="1" dirty="0" smtClean="0"/>
              <a:t>method:</a:t>
            </a:r>
            <a:r>
              <a:rPr lang="en-US" sz="3300" b="1" dirty="0" smtClean="0">
                <a:solidFill>
                  <a:schemeClr val="tx1"/>
                </a:solidFill>
              </a:rPr>
              <a:t>          </a:t>
            </a:r>
            <a:r>
              <a:rPr lang="en-US" sz="2700" b="1" dirty="0" smtClean="0"/>
              <a:t> </a:t>
            </a:r>
            <a:br>
              <a:rPr lang="en-US" sz="2700" b="1" dirty="0" smtClean="0"/>
            </a:br>
            <a:r>
              <a:rPr lang="en-US" sz="2700" dirty="0" smtClean="0">
                <a:solidFill>
                  <a:schemeClr val="tx1"/>
                </a:solidFill>
              </a:rPr>
              <a:t>Direct </a:t>
            </a:r>
            <a:r>
              <a:rPr lang="en-US" sz="2700" dirty="0" err="1" smtClean="0">
                <a:solidFill>
                  <a:schemeClr val="tx1"/>
                </a:solidFill>
              </a:rPr>
              <a:t>observation</a:t>
            </a:r>
            <a:r>
              <a:rPr lang="en-US" sz="2700" dirty="0" err="1">
                <a:solidFill>
                  <a:schemeClr val="tx1"/>
                </a:solidFill>
              </a:rPr>
              <a:t>,</a:t>
            </a:r>
            <a:r>
              <a:rPr lang="en-US" sz="2700" dirty="0" err="1" smtClean="0">
                <a:solidFill>
                  <a:schemeClr val="tx1"/>
                </a:solidFill>
              </a:rPr>
              <a:t>Questioners</a:t>
            </a:r>
            <a:r>
              <a:rPr lang="en-US" sz="2700" dirty="0" smtClean="0">
                <a:solidFill>
                  <a:schemeClr val="tx1"/>
                </a:solidFill>
              </a:rPr>
              <a:t> and Interview</a:t>
            </a:r>
            <a:r>
              <a:rPr lang="en-US" sz="2700" b="1" dirty="0" smtClean="0">
                <a:solidFill>
                  <a:schemeClr val="tx1"/>
                </a:solidFill>
              </a:rPr>
              <a:t/>
            </a:r>
            <a:br>
              <a:rPr lang="en-US" sz="2700" b="1" dirty="0" smtClean="0">
                <a:solidFill>
                  <a:schemeClr val="tx1"/>
                </a:solidFill>
              </a:rPr>
            </a:br>
            <a:r>
              <a:rPr lang="en-US" sz="2400" b="1" dirty="0"/>
              <a:t>Design </a:t>
            </a:r>
            <a:r>
              <a:rPr lang="en-US" sz="2400" b="1" dirty="0" smtClean="0"/>
              <a:t>methodology:</a:t>
            </a:r>
            <a:br>
              <a:rPr lang="en-US" sz="2400" b="1" dirty="0" smtClean="0"/>
            </a:br>
            <a:r>
              <a:rPr lang="en-US" sz="2400" dirty="0"/>
              <a:t> </a:t>
            </a:r>
            <a:r>
              <a:rPr lang="en-US" sz="2400" dirty="0">
                <a:solidFill>
                  <a:schemeClr val="tx1"/>
                </a:solidFill>
              </a:rPr>
              <a:t>We use the iterative model to design our </a:t>
            </a:r>
            <a:r>
              <a:rPr lang="en-US" sz="2400" dirty="0" smtClean="0">
                <a:solidFill>
                  <a:schemeClr val="tx1"/>
                </a:solidFill>
              </a:rPr>
              <a:t>system</a:t>
            </a:r>
            <a:br>
              <a:rPr lang="en-US" sz="2400" dirty="0" smtClean="0">
                <a:solidFill>
                  <a:schemeClr val="tx1"/>
                </a:solidFill>
              </a:rPr>
            </a:br>
            <a:r>
              <a:rPr lang="en-US" sz="2400" b="1" dirty="0"/>
              <a:t>Testing </a:t>
            </a:r>
            <a:r>
              <a:rPr lang="en-US" sz="2400" b="1" dirty="0" smtClean="0"/>
              <a:t>methodology:</a:t>
            </a:r>
            <a:br>
              <a:rPr lang="en-US" sz="2400" b="1" dirty="0" smtClean="0"/>
            </a:br>
            <a:r>
              <a:rPr lang="en-US" sz="2400" b="1" dirty="0">
                <a:solidFill>
                  <a:schemeClr val="tx2"/>
                </a:solidFill>
              </a:rPr>
              <a:t>Unit </a:t>
            </a:r>
            <a:r>
              <a:rPr lang="en-US" sz="2400" b="1" dirty="0" smtClean="0">
                <a:solidFill>
                  <a:schemeClr val="tx2"/>
                </a:solidFill>
              </a:rPr>
              <a:t>testing</a:t>
            </a:r>
            <a:r>
              <a:rPr lang="en-US" sz="2400" dirty="0">
                <a:solidFill>
                  <a:schemeClr val="tx2"/>
                </a:solidFill>
              </a:rPr>
              <a:t/>
            </a:r>
            <a:br>
              <a:rPr lang="en-US" sz="2400" dirty="0">
                <a:solidFill>
                  <a:schemeClr val="tx2"/>
                </a:solidFill>
              </a:rPr>
            </a:br>
            <a:r>
              <a:rPr lang="en-US" sz="2400" b="1" dirty="0">
                <a:solidFill>
                  <a:schemeClr val="tx1"/>
                </a:solidFill>
              </a:rPr>
              <a:t>Integration Testing</a:t>
            </a:r>
            <a:br>
              <a:rPr lang="en-US" sz="2400" b="1" dirty="0">
                <a:solidFill>
                  <a:schemeClr val="tx1"/>
                </a:solidFill>
              </a:rPr>
            </a:br>
            <a:r>
              <a:rPr lang="en-US" sz="2400" b="1" dirty="0">
                <a:solidFill>
                  <a:schemeClr val="tx1"/>
                </a:solidFill>
              </a:rPr>
              <a:t>System testing</a:t>
            </a:r>
            <a:r>
              <a:rPr lang="en-US" sz="2400" dirty="0"/>
              <a:t/>
            </a:r>
            <a:br>
              <a:rPr lang="en-US" sz="2400" dirty="0"/>
            </a:br>
            <a:r>
              <a:rPr lang="en-US" sz="2700" dirty="0" smtClean="0">
                <a:solidFill>
                  <a:schemeClr val="tx1"/>
                </a:solidFill>
              </a:rPr>
              <a:t/>
            </a:r>
            <a:br>
              <a:rPr lang="en-US" sz="2700" dirty="0" smtClean="0">
                <a:solidFill>
                  <a:schemeClr val="tx1"/>
                </a:solidFill>
              </a:rPr>
            </a:br>
            <a:r>
              <a:rPr lang="en-US" sz="2700" b="1" dirty="0" smtClean="0">
                <a:solidFill>
                  <a:schemeClr val="tx1"/>
                </a:solidFill>
              </a:rPr>
              <a:t/>
            </a:r>
            <a:br>
              <a:rPr lang="en-US" sz="2700" b="1" dirty="0" smtClean="0">
                <a:solidFill>
                  <a:schemeClr val="tx1"/>
                </a:solidFill>
              </a:rPr>
            </a:br>
            <a:r>
              <a:rPr lang="en-US" sz="2400" b="1" dirty="0" smtClean="0">
                <a:solidFill>
                  <a:schemeClr val="tx1"/>
                </a:solidFill>
              </a:rPr>
              <a:t/>
            </a:r>
            <a:br>
              <a:rPr lang="en-US" sz="2400" b="1" dirty="0" smtClean="0">
                <a:solidFill>
                  <a:schemeClr val="tx1"/>
                </a:solidFill>
              </a:rPr>
            </a:br>
            <a:r>
              <a:rPr lang="en-US" sz="2400" b="1" dirty="0" smtClean="0">
                <a:solidFill>
                  <a:schemeClr val="tx1"/>
                </a:solidFill>
              </a:rPr>
              <a:t/>
            </a:r>
            <a:br>
              <a:rPr lang="en-US" sz="2400" b="1" dirty="0" smtClean="0">
                <a:solidFill>
                  <a:schemeClr val="tx1"/>
                </a:solidFill>
              </a:rPr>
            </a:br>
            <a:endParaRPr lang="en-US" sz="2400" dirty="0">
              <a:solidFill>
                <a:schemeClr val="tx1"/>
              </a:solidFill>
            </a:endParaRPr>
          </a:p>
        </p:txBody>
      </p:sp>
    </p:spTree>
    <p:extLst>
      <p:ext uri="{BB962C8B-B14F-4D97-AF65-F5344CB8AC3E}">
        <p14:creationId xmlns:p14="http://schemas.microsoft.com/office/powerpoint/2010/main" val="8909851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2755" y="1122218"/>
            <a:ext cx="10374518" cy="5735782"/>
          </a:xfrm>
        </p:spPr>
        <p:txBody>
          <a:bodyPr>
            <a:normAutofit/>
          </a:bodyPr>
          <a:lstStyle/>
          <a:p>
            <a:pPr marL="0" indent="0">
              <a:buNone/>
            </a:pPr>
            <a:r>
              <a:rPr lang="en-US" sz="2000" b="1" dirty="0" smtClean="0"/>
              <a:t>                  </a:t>
            </a:r>
            <a:r>
              <a:rPr lang="en-US" sz="2400" b="1" dirty="0" smtClean="0"/>
              <a:t>Use case diagram</a:t>
            </a:r>
          </a:p>
          <a:p>
            <a:pPr marL="0" indent="0">
              <a:buNone/>
            </a:pPr>
            <a:endParaRPr lang="en-US" sz="2000" b="1" dirty="0" smtClean="0"/>
          </a:p>
          <a:p>
            <a:pPr marL="0" indent="0">
              <a:buNone/>
            </a:pPr>
            <a:endParaRPr lang="en-US" sz="2000" b="1" dirty="0" smtClean="0"/>
          </a:p>
          <a:p>
            <a:pPr marL="0" indent="0">
              <a:buNone/>
            </a:pPr>
            <a:r>
              <a:rPr lang="en-US" sz="1600" b="1" dirty="0" smtClean="0"/>
              <a:t> </a:t>
            </a:r>
            <a:endParaRPr lang="en-US" sz="1600" dirty="0">
              <a:latin typeface="Times New Roman" pitchFamily="18" charset="0"/>
              <a:cs typeface="Times New Roman" pitchFamily="18" charset="0"/>
            </a:endParaRPr>
          </a:p>
          <a:p>
            <a:pPr marL="0" indent="0">
              <a:buNone/>
            </a:pPr>
            <a:endParaRPr lang="en-US" sz="1600" dirty="0">
              <a:latin typeface="Times New Roman" pitchFamily="18" charset="0"/>
              <a:cs typeface="Times New Roman" pitchFamily="18" charset="0"/>
            </a:endParaRPr>
          </a:p>
          <a:p>
            <a:pPr marL="0" indent="0">
              <a:buNone/>
            </a:pPr>
            <a:endParaRPr lang="en-US" sz="1600" dirty="0">
              <a:latin typeface="Times New Roman" pitchFamily="18" charset="0"/>
              <a:cs typeface="Times New Roman" pitchFamily="18" charset="0"/>
            </a:endParaRPr>
          </a:p>
          <a:p>
            <a:pPr marL="0" indent="0">
              <a:buNone/>
            </a:pPr>
            <a:endParaRPr lang="en-US" sz="1600" dirty="0">
              <a:latin typeface="Times New Roman" pitchFamily="18" charset="0"/>
              <a:cs typeface="Times New Roman" pitchFamily="18" charset="0"/>
            </a:endParaRPr>
          </a:p>
          <a:p>
            <a:pPr marL="0" indent="0">
              <a:buNone/>
            </a:pPr>
            <a:endParaRPr lang="en-US" sz="1600" dirty="0" smtClean="0">
              <a:latin typeface="Times New Roman" pitchFamily="18" charset="0"/>
              <a:cs typeface="Times New Roman" pitchFamily="18" charset="0"/>
            </a:endParaRPr>
          </a:p>
          <a:p>
            <a:pPr marL="0" indent="0">
              <a:buNone/>
            </a:pPr>
            <a:endParaRPr lang="en-US" sz="1600" dirty="0">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 </a:t>
            </a:r>
            <a:endParaRPr lang="en-US" sz="1600" dirty="0">
              <a:latin typeface="Times New Roman" pitchFamily="18" charset="0"/>
              <a:cs typeface="Times New Roman" pitchFamily="18" charset="0"/>
            </a:endParaRPr>
          </a:p>
          <a:p>
            <a:pPr marL="0" indent="0">
              <a:buNone/>
            </a:pPr>
            <a:endParaRPr lang="en-US" sz="1600" dirty="0">
              <a:latin typeface="Times New Roman" pitchFamily="18" charset="0"/>
              <a:cs typeface="Times New Roman" pitchFamily="18" charset="0"/>
            </a:endParaRPr>
          </a:p>
        </p:txBody>
      </p:sp>
      <p:sp>
        <p:nvSpPr>
          <p:cNvPr id="6" name="Title 3"/>
          <p:cNvSpPr>
            <a:spLocks noGrp="1"/>
          </p:cNvSpPr>
          <p:nvPr>
            <p:ph type="title"/>
          </p:nvPr>
        </p:nvSpPr>
        <p:spPr>
          <a:xfrm>
            <a:off x="484151" y="241300"/>
            <a:ext cx="9290914" cy="1009001"/>
          </a:xfrm>
        </p:spPr>
        <p:txBody>
          <a:bodyPr>
            <a:normAutofit fontScale="90000"/>
          </a:bodyPr>
          <a:lstStyle/>
          <a:p>
            <a:r>
              <a:rPr lang="en-US" b="1" dirty="0" smtClean="0"/>
              <a:t>              </a:t>
            </a:r>
            <a:r>
              <a:rPr lang="en-US" sz="3000" b="1" dirty="0" smtClean="0">
                <a:solidFill>
                  <a:schemeClr val="tx1"/>
                </a:solidFill>
              </a:rPr>
              <a:t>Functional requirement</a:t>
            </a:r>
            <a:br>
              <a:rPr lang="en-US" sz="3000" b="1" dirty="0" smtClean="0">
                <a:solidFill>
                  <a:schemeClr val="tx1"/>
                </a:solidFill>
              </a:rPr>
            </a:br>
            <a:r>
              <a:rPr lang="en-US" sz="3000" b="1" dirty="0" smtClean="0">
                <a:solidFill>
                  <a:schemeClr val="tx1"/>
                </a:solidFill>
              </a:rPr>
              <a:t/>
            </a:r>
            <a:br>
              <a:rPr lang="en-US" sz="3000" b="1" dirty="0" smtClean="0">
                <a:solidFill>
                  <a:schemeClr val="tx1"/>
                </a:solidFill>
              </a:rPr>
            </a:br>
            <a:r>
              <a:rPr lang="en-US" sz="3000" b="1" dirty="0" smtClean="0">
                <a:solidFill>
                  <a:schemeClr val="tx1"/>
                </a:solidFill>
              </a:rPr>
              <a:t/>
            </a:r>
            <a:br>
              <a:rPr lang="en-US" sz="3000" b="1" dirty="0" smtClean="0">
                <a:solidFill>
                  <a:schemeClr val="tx1"/>
                </a:solidFill>
              </a:rPr>
            </a:br>
            <a:endParaRPr lang="en-US" sz="3000" b="1" dirty="0">
              <a:solidFill>
                <a:schemeClr val="tx1"/>
              </a:solidFill>
            </a:endParaRPr>
          </a:p>
        </p:txBody>
      </p:sp>
      <p:pic>
        <p:nvPicPr>
          <p:cNvPr id="7" name="Picture 6" descr="C:\Users\YISE YIFERU\Desktop\usecase.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2078182"/>
            <a:ext cx="8077200" cy="4433454"/>
          </a:xfrm>
          <a:prstGeom prst="rect">
            <a:avLst/>
          </a:prstGeom>
          <a:noFill/>
          <a:ln>
            <a:noFill/>
          </a:ln>
        </p:spPr>
      </p:pic>
    </p:spTree>
    <p:extLst>
      <p:ext uri="{BB962C8B-B14F-4D97-AF65-F5344CB8AC3E}">
        <p14:creationId xmlns:p14="http://schemas.microsoft.com/office/powerpoint/2010/main" val="33966573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505</TotalTime>
  <Words>430</Words>
  <Application>Microsoft Office PowerPoint</Application>
  <PresentationFormat>Widescreen</PresentationFormat>
  <Paragraphs>85</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Times New Roman</vt:lpstr>
      <vt:lpstr>Trebuchet MS</vt:lpstr>
      <vt:lpstr>Wingdings</vt:lpstr>
      <vt:lpstr>Wingdings 3</vt:lpstr>
      <vt:lpstr>Facet</vt:lpstr>
      <vt:lpstr>PowerPoint Presentation</vt:lpstr>
      <vt:lpstr>Group members are:</vt:lpstr>
      <vt:lpstr>                  Content</vt:lpstr>
      <vt:lpstr>   The Existing system study</vt:lpstr>
      <vt:lpstr>      Overview of the proposed system</vt:lpstr>
      <vt:lpstr>   Objective and  Scope  General objective of the system changing the  manual system to  online ticket reservation system.  Specific Objectives of the system advertising the cinema service for customers. announce the total number of free seats.            Scope The project is limited to Hibret Hotel Cinema  customer can pay money and reserve ticket online.       </vt:lpstr>
      <vt:lpstr>Statements of the problem :</vt:lpstr>
      <vt:lpstr>            Methodology  Data gathering method:            Direct observation,Questioners and Interview Design methodology:  We use the iterative model to design our system Testing methodology: Unit testing Integration Testing System testing     </vt:lpstr>
      <vt:lpstr>              Functional requirement   </vt:lpstr>
      <vt:lpstr>                Use case description   </vt:lpstr>
      <vt:lpstr>           Non Functional Requirements</vt:lpstr>
      <vt:lpstr>              Log in activity diagram</vt:lpstr>
      <vt:lpstr>          Upload announcement sequence diagram   </vt:lpstr>
      <vt:lpstr>    Deployment diagram  </vt:lpstr>
      <vt:lpstr>              class diagram</vt:lpstr>
      <vt:lpstr>           Sample user interface</vt:lpstr>
      <vt:lpstr> Algorithms for displaying customer registration</vt:lpstr>
      <vt:lpstr>                   Cont…….</vt:lpstr>
      <vt:lpstr>         Recommendation and limitation </vt:lpstr>
      <vt:lpstr>                   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SYED</dc:creator>
  <cp:lastModifiedBy>YISE YIFERU</cp:lastModifiedBy>
  <cp:revision>50</cp:revision>
  <dcterms:created xsi:type="dcterms:W3CDTF">2015-09-16T10:22:01Z</dcterms:created>
  <dcterms:modified xsi:type="dcterms:W3CDTF">2017-06-28T16:23:07Z</dcterms:modified>
</cp:coreProperties>
</file>