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1" r:id="rId4"/>
    <p:sldId id="283" r:id="rId5"/>
    <p:sldId id="282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 autoAdjust="0"/>
    <p:restoredTop sz="85103" autoAdjust="0"/>
  </p:normalViewPr>
  <p:slideViewPr>
    <p:cSldViewPr>
      <p:cViewPr varScale="1">
        <p:scale>
          <a:sx n="64" d="100"/>
          <a:sy n="64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96C6-3304-490F-9A99-864A27978356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DFDFE-6B38-4A8E-B78D-B8B0828F4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DFDFE-6B38-4A8E-B78D-B8B0828F42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</a:t>
            </a:r>
            <a:r>
              <a:rPr 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manual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into computerized System and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 user friendly system that avoids the need for unnecessary physical interaction with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51F02-D6F3-4EDA-9CE6-A78D540B2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</a:t>
            </a:r>
            <a:r>
              <a:rPr 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manual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into computerized System and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 user friendly system that avoids the need for unnecessary physical interaction with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51F02-D6F3-4EDA-9CE6-A78D540B2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factor for achieving a high code quality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coding standards document tells developers how they must write their code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visual style, naming convention and other technical setting allow us to produce a homogeneous code which is easy to read and maintain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DFDFE-6B38-4A8E-B78D-B8B0828F42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are named according to their function. 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 Module there may be a lot of variable, function, Class, interface, structure and also user defined data type and user defined object. 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any developer or programmer can understand and maintain the code when necessary with less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DFDFE-6B38-4A8E-B78D-B8B0828F42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code is compact and informal high-level description of a computer programming algorithm that uses the structural conventions of a programming language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DFDFE-6B38-4A8E-B78D-B8B0828F42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DFDFE-6B38-4A8E-B78D-B8B0828F42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DC4-8826-40A0-ABA7-8C229D713F65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0286-4F4F-46AD-A24E-71F900587362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665E-45AF-4F48-8D84-E64A1DC1559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F3F6-A5C4-4468-97FF-C22F02BCB54E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A074-7019-4E54-A645-117BC619FD7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D75-F8FE-4101-A97E-E8241E99E84B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E001-41CF-4E1F-A4D0-9BF7D74FC5B2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242-2F58-4EE3-B4AC-BC6CF2DE9A0F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FF8F-291F-4930-A2A6-CD300A53E729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B462-2A26-46C1-9820-211F401F0913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5C99-BA1F-43D2-9811-824CA8E7D096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EEB8-BAA8-4443-89D0-7696FEAB2077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CEB4-6695-40BF-94BF-4AF5FDED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686800" cy="37338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Monotype Corsiva" pitchFamily="66" charset="0"/>
              </a:rPr>
              <a:t>Hawassa City </a:t>
            </a:r>
            <a:r>
              <a:rPr lang="en-US" sz="7200" b="1" smtClean="0">
                <a:latin typeface="Monotype Corsiva" pitchFamily="66" charset="0"/>
              </a:rPr>
              <a:t/>
            </a:r>
            <a:br>
              <a:rPr lang="en-US" sz="7200" b="1" smtClean="0">
                <a:latin typeface="Monotype Corsiva" pitchFamily="66" charset="0"/>
              </a:rPr>
            </a:br>
            <a:r>
              <a:rPr lang="en-US" sz="7200" b="1" smtClean="0">
                <a:latin typeface="Monotype Corsiva" pitchFamily="66" charset="0"/>
              </a:rPr>
              <a:t>Traffic </a:t>
            </a:r>
            <a:r>
              <a:rPr lang="en-US" sz="7200" b="1" dirty="0" smtClean="0">
                <a:latin typeface="Monotype Corsiva" pitchFamily="66" charset="0"/>
              </a:rPr>
              <a:t>Control and  Management System </a:t>
            </a:r>
            <a:endParaRPr lang="en-US" sz="7200" b="1" dirty="0">
              <a:latin typeface="Monotype Corsiva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Naming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8229600" cy="4267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4953000" cy="91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5181600" cy="1143000"/>
          </a:xfrm>
        </p:spPr>
        <p:txBody>
          <a:bodyPr/>
          <a:lstStyle/>
          <a:p>
            <a:pPr algn="l"/>
            <a:r>
              <a:rPr lang="en-US" dirty="0" smtClean="0"/>
              <a:t>Variable Naming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7620000" cy="312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Naming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162800" cy="518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343400" cy="96043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Naming Package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5867400" cy="99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3600"/>
            <a:ext cx="5943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Major Algorithms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PSEUDO CODE FOR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 smtClean="0"/>
              <a:t>Step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Method name =Login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Variables: - Username, password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Read username &amp; password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Send username and password to the server and check against database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If user name and password are correct, check user account status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If user account status is active, create Session ID and set user ID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Session last when the browser is closed.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End if // inner if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Else user is not logged in to the system and display User account deactivated message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Else user is not logged in to the system and display Incorrect user name and password message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Register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Step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Method name =register Driver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Variables: full name, license number, birthday, level,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woreda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kebele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, house number,   contact, registration place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Read those variables and validate them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If all variables are valid and the required fields are set, then send to the server and store the driver database and create Account for the driver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Else Display the error message for the error field accordingly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Step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Method name: logout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Begin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Variables: - session ID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Destroy session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Redirect to the login Page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End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62484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Testing case 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0"/>
            <a:ext cx="5257800" cy="2743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Testing the correctness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Testing the Accuracy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Testing the Performance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Testing the security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10443"/>
            <a:ext cx="7287815" cy="1502229"/>
          </a:xfrm>
        </p:spPr>
        <p:txBody>
          <a:bodyPr>
            <a:normAutofit/>
          </a:bodyPr>
          <a:lstStyle/>
          <a:p>
            <a:r>
              <a:rPr lang="en-US" sz="8000" u="sng" cap="none" dirty="0"/>
              <a:t>Introduction</a:t>
            </a:r>
            <a:endParaRPr lang="en-US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2672"/>
            <a:ext cx="7581730" cy="480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Agency FB" panose="020B0503020202020204" pitchFamily="34" charset="0"/>
              </a:rPr>
              <a:t>RTA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latin typeface="Agency FB" panose="020B0503020202020204" pitchFamily="34" charset="0"/>
              </a:rPr>
              <a:t>Founded in 1967 as Road Transport Administration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latin typeface="Agency FB" panose="020B0503020202020204" pitchFamily="34" charset="0"/>
              </a:rPr>
              <a:t>1976 – Restructured as RTA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latin typeface="Agency FB" panose="020B0503020202020204" pitchFamily="34" charset="0"/>
              </a:rPr>
              <a:t>Ensure the provision of a modern, integrated and safe </a:t>
            </a:r>
            <a:r>
              <a:rPr lang="en-US" sz="4000" dirty="0" smtClean="0">
                <a:latin typeface="Agency FB" panose="020B0503020202020204" pitchFamily="34" charset="0"/>
              </a:rPr>
              <a:t>Road </a:t>
            </a:r>
            <a:r>
              <a:rPr lang="en-US" sz="4000" dirty="0">
                <a:latin typeface="Agency FB" panose="020B0503020202020204" pitchFamily="34" charset="0"/>
              </a:rPr>
              <a:t>transport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latin typeface="Agency FB" panose="020B0503020202020204" pitchFamily="34" charset="0"/>
              </a:rPr>
              <a:t>Control driver’s license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latin typeface="Agency FB" panose="020B0503020202020204" pitchFamily="34" charset="0"/>
              </a:rPr>
              <a:t>Register Vehicle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020762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Unit testing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53340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Test report</a:t>
            </a:r>
            <a:endParaRPr lang="en-US" sz="4000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Error report</a:t>
            </a:r>
            <a:endParaRPr lang="en-US" sz="4000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Test case report</a:t>
            </a:r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Test case for login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33601"/>
          <a:ext cx="7848600" cy="2133600"/>
        </p:xfrm>
        <a:graphic>
          <a:graphicData uri="http://schemas.openxmlformats.org/drawingml/2006/table">
            <a:tbl>
              <a:tblPr/>
              <a:tblGrid>
                <a:gridCol w="553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 No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Expected Output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Actual output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To test whether the loin is done properly or not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Invalid user and password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Display error message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Login successful and redirect to the home page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Test case for </a:t>
            </a:r>
            <a:r>
              <a:rPr lang="en-US" b="1" dirty="0" smtClean="0"/>
              <a:t>send message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2362199"/>
          <a:ext cx="7772400" cy="220980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54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 No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Expected Output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Actual output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82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To test whether the message is sent to the administrator  or not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Incorrect message format or empty message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Display Error message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Display successful message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67000"/>
            <a:ext cx="57912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User Manual 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Admn</a:t>
            </a:r>
            <a:r>
              <a:rPr lang="en-US" dirty="0" smtClean="0"/>
              <a:t> Manual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Manual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43436"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Thanks</a:t>
            </a:r>
            <a:endParaRPr lang="en-US" sz="1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87815" cy="1126672"/>
          </a:xfrm>
        </p:spPr>
        <p:txBody>
          <a:bodyPr>
            <a:normAutofit/>
          </a:bodyPr>
          <a:lstStyle/>
          <a:p>
            <a:pPr algn="l"/>
            <a:r>
              <a:rPr lang="en-US" sz="6000" u="sng" dirty="0" smtClean="0">
                <a:latin typeface="Academy Engraved LET" pitchFamily="2" charset="0"/>
              </a:rPr>
              <a:t>General Objective</a:t>
            </a:r>
            <a:endParaRPr lang="en-US" sz="6000" u="sng" dirty="0">
              <a:latin typeface="Academy Engraved LE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07673"/>
            <a:ext cx="7679701" cy="4223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Develop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3300" dirty="0">
                <a:latin typeface="Agency FB" panose="020B0503020202020204" pitchFamily="34" charset="0"/>
              </a:rPr>
              <a:t>user friendly,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3300" dirty="0">
                <a:latin typeface="Agency FB" panose="020B0503020202020204" pitchFamily="34" charset="0"/>
              </a:rPr>
              <a:t>easily accessible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3300" dirty="0">
                <a:latin typeface="Agency FB" panose="020B0503020202020204" pitchFamily="34" charset="0"/>
              </a:rPr>
              <a:t>centralized </a:t>
            </a:r>
          </a:p>
          <a:p>
            <a:pPr marL="0" indent="0">
              <a:buNone/>
            </a:pPr>
            <a:r>
              <a:rPr lang="en-US" sz="3300" dirty="0">
                <a:latin typeface="Agency FB" panose="020B0503020202020204" pitchFamily="34" charset="0"/>
              </a:rPr>
              <a:t>Computerized Traffic Control and Management </a:t>
            </a:r>
            <a:r>
              <a:rPr lang="en-US" sz="3300" dirty="0" smtClean="0">
                <a:latin typeface="Agency FB" panose="020B0503020202020204" pitchFamily="34" charset="0"/>
              </a:rPr>
              <a:t>System</a:t>
            </a:r>
          </a:p>
          <a:p>
            <a:pPr marL="0" indent="0">
              <a:buNone/>
            </a:pPr>
            <a:endParaRPr lang="en-US" sz="33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87815" cy="1126672"/>
          </a:xfrm>
        </p:spPr>
        <p:txBody>
          <a:bodyPr>
            <a:normAutofit/>
          </a:bodyPr>
          <a:lstStyle/>
          <a:p>
            <a:pPr algn="l"/>
            <a:r>
              <a:rPr lang="en-US" sz="6000" u="sng" dirty="0" smtClean="0">
                <a:latin typeface="Academy Engraved LET" pitchFamily="2" charset="0"/>
              </a:rPr>
              <a:t>Specific Objective</a:t>
            </a:r>
            <a:endParaRPr lang="en-US" sz="6000" u="sng" dirty="0">
              <a:latin typeface="Academy Engraved LE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07673"/>
            <a:ext cx="7679701" cy="40236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300" dirty="0" smtClean="0">
                <a:latin typeface="Agency FB" panose="020B0503020202020204" pitchFamily="34" charset="0"/>
              </a:rPr>
              <a:t>Register Driver and vehicle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 smtClean="0">
                <a:latin typeface="Agency FB" panose="020B0503020202020204" pitchFamily="34" charset="0"/>
              </a:rPr>
              <a:t>Register Employee and Traffic police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 smtClean="0">
                <a:latin typeface="Agency FB" panose="020B0503020202020204" pitchFamily="34" charset="0"/>
              </a:rPr>
              <a:t>Register Accident</a:t>
            </a:r>
            <a:r>
              <a:rPr lang="en-US" sz="3300" dirty="0">
                <a:latin typeface="Agency FB" panose="020B0503020202020204" pitchFamily="34" charset="0"/>
              </a:rPr>
              <a:t> </a:t>
            </a:r>
            <a:r>
              <a:rPr lang="en-US" sz="3300" dirty="0" smtClean="0">
                <a:latin typeface="Agency FB" panose="020B0503020202020204" pitchFamily="34" charset="0"/>
              </a:rPr>
              <a:t>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300" dirty="0" smtClean="0">
                <a:latin typeface="Agency FB" panose="020B0503020202020204" pitchFamily="34" charset="0"/>
              </a:rPr>
              <a:t>To check whether driver has license or not using android mobile app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3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3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3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3" y="857250"/>
            <a:ext cx="2523955" cy="1108928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cademy Engraved LET" pitchFamily="2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65" y="1877975"/>
            <a:ext cx="8875529" cy="4122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Agency FB" panose="020B0503020202020204" pitchFamily="34" charset="0"/>
              </a:rPr>
              <a:t>Applied on Hawassa city Transport Authority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Agency FB" panose="020B0503020202020204" pitchFamily="34" charset="0"/>
              </a:rPr>
              <a:t>Store and Provide information about Traffic Polices, Drivers, Vehicles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Agency FB" panose="020B0503020202020204" pitchFamily="34" charset="0"/>
              </a:rPr>
              <a:t>Users</a:t>
            </a:r>
          </a:p>
          <a:p>
            <a:pPr lvl="3"/>
            <a:r>
              <a:rPr lang="en-US" sz="2550" dirty="0">
                <a:latin typeface="Agency FB" panose="020B0503020202020204" pitchFamily="34" charset="0"/>
              </a:rPr>
              <a:t>Traffic Polices</a:t>
            </a:r>
          </a:p>
          <a:p>
            <a:pPr lvl="3"/>
            <a:r>
              <a:rPr lang="en-US" sz="2550" dirty="0">
                <a:latin typeface="Agency FB" panose="020B0503020202020204" pitchFamily="34" charset="0"/>
              </a:rPr>
              <a:t>RTA Employee</a:t>
            </a:r>
          </a:p>
          <a:p>
            <a:pPr lvl="3"/>
            <a:r>
              <a:rPr lang="en-US" sz="2550" dirty="0">
                <a:latin typeface="Agency FB" panose="020B0503020202020204" pitchFamily="34" charset="0"/>
              </a:rPr>
              <a:t>Drivers </a:t>
            </a:r>
          </a:p>
          <a:p>
            <a:endParaRPr lang="en-US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5867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Coding standards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2296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coding </a:t>
            </a:r>
            <a:r>
              <a:rPr lang="en-US" dirty="0"/>
              <a:t>standards document tells developers how they must write their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4800" u="sng" dirty="0" smtClean="0">
                <a:latin typeface="Academy Engraved LET" pitchFamily="2" charset="0"/>
              </a:rPr>
              <a:t>Road Transport Authority</a:t>
            </a:r>
            <a:endParaRPr lang="en-US" sz="4800" u="sng" dirty="0">
              <a:latin typeface="Academy Engraved LE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91400" cy="52578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Employee Registration and Login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Administrator Registration and Login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Vehicle Registration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Driver Registration and Login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Vehicle Detail Information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Driver Detail Information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Generate Report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Forum Discussion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Log File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User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657600" cy="944562"/>
          </a:xfrm>
        </p:spPr>
        <p:txBody>
          <a:bodyPr>
            <a:noAutofit/>
          </a:bodyPr>
          <a:lstStyle/>
          <a:p>
            <a:pPr lvl="0" algn="l"/>
            <a:r>
              <a:rPr lang="en-US" sz="4800" u="sng" dirty="0" smtClean="0">
                <a:latin typeface="Academy Engraved LET" pitchFamily="2" charset="0"/>
              </a:rPr>
              <a:t>Traffic</a:t>
            </a:r>
            <a:r>
              <a:rPr lang="en-US" sz="2400" dirty="0" smtClean="0"/>
              <a:t> </a:t>
            </a:r>
            <a:r>
              <a:rPr lang="en-US" sz="4800" u="sng" dirty="0" smtClean="0">
                <a:latin typeface="Academy Engraved LET" pitchFamily="2" charset="0"/>
              </a:rPr>
              <a:t>Police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6629400" cy="51054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Traffic Police Administrator Registration and Login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Field Traffic Police </a:t>
            </a:r>
            <a:r>
              <a:rPr lang="en-US" sz="2800" dirty="0" smtClean="0">
                <a:latin typeface="Agency FB" pitchFamily="34" charset="0"/>
              </a:rPr>
              <a:t>Registration </a:t>
            </a:r>
            <a:r>
              <a:rPr lang="en-US" sz="2800" dirty="0" smtClean="0">
                <a:latin typeface="Agency FB" pitchFamily="34" charset="0"/>
              </a:rPr>
              <a:t>and Login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Accident Registration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Driver Punishment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Generate Report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Forum Discussion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Log File</a:t>
            </a:r>
          </a:p>
          <a:p>
            <a:pPr lvl="0">
              <a:buFont typeface="Wingdings" pitchFamily="2" charset="2"/>
              <a:buChar char="ü"/>
            </a:pPr>
            <a:r>
              <a:rPr lang="en-US" sz="2800" dirty="0" smtClean="0">
                <a:latin typeface="Agency FB" pitchFamily="34" charset="0"/>
              </a:rPr>
              <a:t>User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5867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Naming standards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CEB4-6695-40BF-94BF-4AF5FDED43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650</Words>
  <Application>Microsoft Office PowerPoint</Application>
  <PresentationFormat>On-screen Show (4:3)</PresentationFormat>
  <Paragraphs>165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Academy Engraved LET</vt:lpstr>
      <vt:lpstr>Agency FB</vt:lpstr>
      <vt:lpstr>Arial</vt:lpstr>
      <vt:lpstr>Calibri</vt:lpstr>
      <vt:lpstr>Monotype Corsiva</vt:lpstr>
      <vt:lpstr>Times New Roman</vt:lpstr>
      <vt:lpstr>Wingdings</vt:lpstr>
      <vt:lpstr>Office Theme</vt:lpstr>
      <vt:lpstr>Hawassa City  Traffic Control and  Management System </vt:lpstr>
      <vt:lpstr>Introduction</vt:lpstr>
      <vt:lpstr>General Objective</vt:lpstr>
      <vt:lpstr>Specific Objective</vt:lpstr>
      <vt:lpstr>Scope</vt:lpstr>
      <vt:lpstr>Coding standards</vt:lpstr>
      <vt:lpstr>Road Transport Authority</vt:lpstr>
      <vt:lpstr>Traffic Police </vt:lpstr>
      <vt:lpstr>Naming standards</vt:lpstr>
      <vt:lpstr>Naming function</vt:lpstr>
      <vt:lpstr>Variable Naming</vt:lpstr>
      <vt:lpstr>Naming Class</vt:lpstr>
      <vt:lpstr>Naming Package</vt:lpstr>
      <vt:lpstr>Major Algorithms</vt:lpstr>
      <vt:lpstr>PSEUDO CODE FOR LOGIN</vt:lpstr>
      <vt:lpstr>Register Driver</vt:lpstr>
      <vt:lpstr>Logout</vt:lpstr>
      <vt:lpstr>Testing case </vt:lpstr>
      <vt:lpstr>PowerPoint Presentation</vt:lpstr>
      <vt:lpstr>PowerPoint Presentation</vt:lpstr>
      <vt:lpstr>Unit testing</vt:lpstr>
      <vt:lpstr>PowerPoint Presentation</vt:lpstr>
      <vt:lpstr>Test case for login</vt:lpstr>
      <vt:lpstr>Test case for send message</vt:lpstr>
      <vt:lpstr>User Manual </vt:lpstr>
      <vt:lpstr>Admn Manual</vt:lpstr>
      <vt:lpstr>Emp Manual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Hawassa City Transport Control and Management</dc:title>
  <dc:creator>Geek</dc:creator>
  <cp:lastModifiedBy>gech</cp:lastModifiedBy>
  <cp:revision>56</cp:revision>
  <dcterms:created xsi:type="dcterms:W3CDTF">2016-06-20T12:24:39Z</dcterms:created>
  <dcterms:modified xsi:type="dcterms:W3CDTF">2016-06-20T17:09:16Z</dcterms:modified>
</cp:coreProperties>
</file>