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524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527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574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2789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821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1770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8847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419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529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767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394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969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24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852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7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56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910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D3BBD1A-2608-4050-9F86-05CACE093AF7}" type="datetimeFigureOut">
              <a:rPr lang="es-MX" smtClean="0"/>
              <a:t>07/03/2025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C8B33A8-56E1-4B9E-AC3F-504A110C90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9929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307" y="2270500"/>
            <a:ext cx="7365079" cy="208254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268676" y="6400799"/>
            <a:ext cx="392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mtClean="0"/>
              <a:t>https://github.com/Abraham10VelGlez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613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39293" y="506102"/>
            <a:ext cx="120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¿</a:t>
            </a:r>
            <a:r>
              <a:rPr lang="es-MX" dirty="0" smtClean="0"/>
              <a:t>QUE ES?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445477" y="1295961"/>
            <a:ext cx="5802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Propósito general</a:t>
            </a:r>
          </a:p>
          <a:p>
            <a:pPr algn="ctr"/>
            <a:r>
              <a:rPr lang="es-MX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Lenguaje de alto nivel</a:t>
            </a:r>
          </a:p>
          <a:p>
            <a:pPr algn="ctr"/>
            <a:r>
              <a:rPr lang="es-MX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Interpretado</a:t>
            </a:r>
          </a:p>
          <a:p>
            <a:pPr algn="ctr"/>
            <a:r>
              <a:rPr lang="es-MX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Multiparadigma</a:t>
            </a:r>
            <a:r>
              <a:rPr lang="es-MX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s-MX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Imperactivo,Funcional,Orientado</a:t>
            </a:r>
            <a:r>
              <a:rPr lang="es-MX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objetos y</a:t>
            </a:r>
            <a:r>
              <a:rPr lang="es-MX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Eventos)</a:t>
            </a:r>
            <a:endParaRPr lang="es-MX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MX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Multiplataforma (Windows, Mac, Linux)</a:t>
            </a:r>
            <a:endParaRPr lang="es-MX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8335107" y="506102"/>
            <a:ext cx="93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USOS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7209692" y="1849958"/>
            <a:ext cx="2778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Machine </a:t>
            </a:r>
            <a:r>
              <a:rPr lang="es-MX" dirty="0" err="1" smtClean="0"/>
              <a:t>learning</a:t>
            </a:r>
            <a:endParaRPr lang="es-MX" dirty="0" smtClean="0"/>
          </a:p>
          <a:p>
            <a:pPr algn="ctr"/>
            <a:r>
              <a:rPr lang="es-MX" dirty="0" smtClean="0"/>
              <a:t>IA</a:t>
            </a:r>
          </a:p>
          <a:p>
            <a:pPr algn="ctr"/>
            <a:r>
              <a:rPr lang="es-MX" dirty="0" smtClean="0"/>
              <a:t>Desarrollo de sistemas</a:t>
            </a:r>
          </a:p>
          <a:p>
            <a:pPr algn="ctr"/>
            <a:r>
              <a:rPr lang="es-MX" dirty="0" smtClean="0"/>
              <a:t>Procesos de datos</a:t>
            </a:r>
            <a:endParaRPr lang="es-MX" dirty="0"/>
          </a:p>
        </p:txBody>
      </p:sp>
      <p:pic>
        <p:nvPicPr>
          <p:cNvPr id="1026" name="Picture 2" descr="Desarrollo de Aplicaciones Comerciales con Python y Kivy para Android, iOS,  Windows, Linux y MacO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" t="18541" r="10755" b="5533"/>
          <a:stretch/>
        </p:blipFill>
        <p:spPr bwMode="auto">
          <a:xfrm>
            <a:off x="257813" y="4064000"/>
            <a:ext cx="3399882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r qué Python está orientado a objetos? | TYC GIS Formació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9" t="8519" r="5450" b="8852"/>
          <a:stretch/>
        </p:blipFill>
        <p:spPr bwMode="auto">
          <a:xfrm>
            <a:off x="4101124" y="4064000"/>
            <a:ext cx="2147276" cy="170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chine Learning and Deep Learning with Python | Zen Networ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757" y="3977838"/>
            <a:ext cx="2552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Pro | Ciencia de Dato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061" y="3881315"/>
            <a:ext cx="1960685" cy="196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13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44747" y="158361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Instalación de </a:t>
            </a:r>
            <a:r>
              <a:rPr lang="es-MX" dirty="0" err="1" smtClean="0"/>
              <a:t>Python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6615110" y="1214287"/>
            <a:ext cx="3695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https://www.python.org/downloads/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31" y="3434992"/>
            <a:ext cx="3854478" cy="1089887"/>
          </a:xfrm>
          <a:prstGeom prst="rect">
            <a:avLst/>
          </a:prstGeom>
        </p:spPr>
      </p:pic>
      <p:pic>
        <p:nvPicPr>
          <p:cNvPr id="2050" name="Picture 2" descr="▷ ¿Cómo instalar Python? - El Pythonis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5" y="1768285"/>
            <a:ext cx="63436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6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909277" y="390769"/>
            <a:ext cx="115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Variables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7905262" y="390769"/>
            <a:ext cx="16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Control de flujo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1800469" y="828718"/>
            <a:ext cx="33723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Texto o cadenas de caracteres</a:t>
            </a:r>
          </a:p>
          <a:p>
            <a:pPr algn="ctr"/>
            <a:r>
              <a:rPr lang="es-MX" dirty="0" smtClean="0"/>
              <a:t>Numéricos entero</a:t>
            </a:r>
          </a:p>
          <a:p>
            <a:pPr algn="ctr"/>
            <a:r>
              <a:rPr lang="es-MX" dirty="0" err="1" smtClean="0"/>
              <a:t>Numericos</a:t>
            </a:r>
            <a:r>
              <a:rPr lang="es-MX" dirty="0" smtClean="0"/>
              <a:t> decimales</a:t>
            </a:r>
          </a:p>
          <a:p>
            <a:pPr algn="ctr"/>
            <a:r>
              <a:rPr lang="es-MX" dirty="0" smtClean="0"/>
              <a:t>Booleanos ( verdadero o falso)</a:t>
            </a:r>
          </a:p>
          <a:p>
            <a:pPr algn="ctr"/>
            <a:r>
              <a:rPr lang="es-MX" dirty="0" smtClean="0"/>
              <a:t>Listas o Arreglos</a:t>
            </a:r>
          </a:p>
          <a:p>
            <a:pPr algn="ctr"/>
            <a:r>
              <a:rPr lang="es-MX" dirty="0" smtClean="0"/>
              <a:t>Objetos </a:t>
            </a:r>
            <a:r>
              <a:rPr lang="es-MX" dirty="0" err="1" smtClean="0"/>
              <a:t>ó</a:t>
            </a:r>
            <a:r>
              <a:rPr lang="es-MX" dirty="0" smtClean="0"/>
              <a:t> Diccionarios</a:t>
            </a:r>
          </a:p>
          <a:p>
            <a:pPr algn="ctr"/>
            <a:endParaRPr lang="es-MX" dirty="0"/>
          </a:p>
          <a:p>
            <a:pPr algn="ctr"/>
            <a:r>
              <a:rPr lang="es-MX" dirty="0" smtClean="0"/>
              <a:t>Operadores </a:t>
            </a:r>
            <a:r>
              <a:rPr lang="es-MX" dirty="0" err="1" smtClean="0"/>
              <a:t>logicos</a:t>
            </a:r>
            <a:endParaRPr lang="es-MX" dirty="0" smtClean="0"/>
          </a:p>
          <a:p>
            <a:pPr algn="ctr"/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6713416" y="984739"/>
            <a:ext cx="443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Son considerados Bucles, ciclos o secuencias</a:t>
            </a:r>
            <a:endParaRPr lang="es-MX" dirty="0"/>
          </a:p>
        </p:txBody>
      </p:sp>
      <p:pic>
        <p:nvPicPr>
          <p:cNvPr id="3076" name="Picture 4" descr="Data Types in Python. Determining variable type | by Dhirendra Patil |  Analytics Vidhy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2" y="3177858"/>
            <a:ext cx="4370387" cy="336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Como hacer bucles en Python - Python"/>
          <p:cNvSpPr>
            <a:spLocks noChangeAspect="1" noChangeArrowheads="1"/>
          </p:cNvSpPr>
          <p:nvPr/>
        </p:nvSpPr>
        <p:spPr bwMode="auto">
          <a:xfrm>
            <a:off x="9417537" y="3922712"/>
            <a:ext cx="3450737" cy="345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086" name="Picture 14" descr="▷ Usar la shell de Python (REPL Python) - El Pythonist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7" t="4255" r="19263" b="7279"/>
          <a:stretch/>
        </p:blipFill>
        <p:spPr bwMode="auto">
          <a:xfrm>
            <a:off x="7201240" y="1578709"/>
            <a:ext cx="3463489" cy="286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/>
          <p:cNvSpPr txBox="1"/>
          <p:nvPr/>
        </p:nvSpPr>
        <p:spPr>
          <a:xfrm>
            <a:off x="7758444" y="4964551"/>
            <a:ext cx="306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If</a:t>
            </a:r>
            <a:r>
              <a:rPr lang="es-MX" dirty="0" smtClean="0"/>
              <a:t> , </a:t>
            </a:r>
            <a:r>
              <a:rPr lang="es-MX" dirty="0" err="1" smtClean="0"/>
              <a:t>elif</a:t>
            </a:r>
            <a:r>
              <a:rPr lang="es-MX" dirty="0" smtClean="0"/>
              <a:t> </a:t>
            </a:r>
            <a:r>
              <a:rPr lang="es-MX" dirty="0" err="1" smtClean="0"/>
              <a:t>else</a:t>
            </a:r>
            <a:r>
              <a:rPr lang="es-MX" dirty="0" smtClean="0"/>
              <a:t>, </a:t>
            </a:r>
            <a:r>
              <a:rPr lang="es-MX" dirty="0" err="1" smtClean="0"/>
              <a:t>while</a:t>
            </a:r>
            <a:r>
              <a:rPr lang="es-MX" dirty="0" smtClean="0"/>
              <a:t>, </a:t>
            </a:r>
            <a:r>
              <a:rPr lang="es-MX" dirty="0" err="1" smtClean="0"/>
              <a:t>for</a:t>
            </a:r>
            <a:r>
              <a:rPr lang="es-MX" dirty="0" smtClean="0"/>
              <a:t>, match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74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83692" y="491255"/>
            <a:ext cx="128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Funciones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7592647" y="2580866"/>
            <a:ext cx="279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Tipos de datos en </a:t>
            </a:r>
            <a:r>
              <a:rPr lang="es-MX" dirty="0" err="1" smtClean="0"/>
              <a:t>Python</a:t>
            </a:r>
            <a:endParaRPr lang="es-MX" dirty="0"/>
          </a:p>
        </p:txBody>
      </p:sp>
      <p:pic>
        <p:nvPicPr>
          <p:cNvPr id="5122" name="Picture 2" descr="funciones en python – PROGRAM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85" y="1100259"/>
            <a:ext cx="4516152" cy="241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ariables y tipos de datos básicos en Pyth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9" t="18129" r="3245" b="17700"/>
          <a:stretch/>
        </p:blipFill>
        <p:spPr bwMode="auto">
          <a:xfrm>
            <a:off x="5251937" y="3774830"/>
            <a:ext cx="6607880" cy="277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6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54554" y="275332"/>
            <a:ext cx="331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Python</a:t>
            </a:r>
            <a:r>
              <a:rPr lang="es-MX" dirty="0" smtClean="0"/>
              <a:t> y la orientación a objetos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7580924" y="275332"/>
            <a:ext cx="33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Python</a:t>
            </a:r>
            <a:r>
              <a:rPr lang="es-MX" dirty="0" smtClean="0"/>
              <a:t> como lenguaje funcional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1397000" y="3007919"/>
            <a:ext cx="403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Polimorfismo</a:t>
            </a:r>
          </a:p>
          <a:p>
            <a:pPr algn="ctr"/>
            <a:r>
              <a:rPr lang="es-MX" dirty="0" smtClean="0"/>
              <a:t>Su sinónimo es “enlace dinámico”</a:t>
            </a:r>
          </a:p>
          <a:p>
            <a:pPr algn="ctr"/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2571261" y="835468"/>
            <a:ext cx="168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Encapsulación</a:t>
            </a:r>
          </a:p>
          <a:p>
            <a:pPr algn="ctr"/>
            <a:r>
              <a:rPr lang="es-MX" dirty="0" smtClean="0"/>
              <a:t>__</a:t>
            </a:r>
            <a:r>
              <a:rPr lang="es-MX" dirty="0" err="1" smtClean="0"/>
              <a:t>init</a:t>
            </a:r>
            <a:r>
              <a:rPr lang="es-MX" dirty="0" smtClean="0"/>
              <a:t>__</a:t>
            </a:r>
          </a:p>
          <a:p>
            <a:pPr algn="ctr"/>
            <a:r>
              <a:rPr lang="es-MX" dirty="0" smtClean="0"/>
              <a:t>__del__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7420709" y="1528582"/>
            <a:ext cx="3626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Consiste en guardar una función en una variable, para posteriormente aplicarla sobre unos argumentos, permitiendo incluso que una función retorne otra función como salida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7104185" y="3962400"/>
            <a:ext cx="257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map</a:t>
            </a:r>
            <a:r>
              <a:rPr lang="es-MX" dirty="0" smtClean="0"/>
              <a:t>, </a:t>
            </a:r>
            <a:r>
              <a:rPr lang="es-MX" dirty="0" err="1" smtClean="0"/>
              <a:t>filter</a:t>
            </a:r>
            <a:r>
              <a:rPr lang="es-MX" dirty="0" smtClean="0"/>
              <a:t> y reduce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5052646" y="4697047"/>
            <a:ext cx="4103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Funciones </a:t>
            </a:r>
            <a:r>
              <a:rPr lang="es-MX" dirty="0" smtClean="0"/>
              <a:t>lambda</a:t>
            </a:r>
          </a:p>
          <a:p>
            <a:pPr algn="ctr"/>
            <a:r>
              <a:rPr lang="es-MX" dirty="0"/>
              <a:t>(Paradigma Funcional</a:t>
            </a:r>
            <a:r>
              <a:rPr lang="es-MX" dirty="0" smtClean="0"/>
              <a:t>),</a:t>
            </a:r>
          </a:p>
          <a:p>
            <a:pPr algn="ctr"/>
            <a:r>
              <a:rPr lang="es-MX" dirty="0" err="1"/>
              <a:t>numeros</a:t>
            </a:r>
            <a:r>
              <a:rPr lang="es-MX" dirty="0"/>
              <a:t> = [1, 2, 3, 4]</a:t>
            </a:r>
          </a:p>
          <a:p>
            <a:pPr algn="ctr"/>
            <a:r>
              <a:rPr lang="es-MX" dirty="0"/>
              <a:t>cuadrados = </a:t>
            </a:r>
            <a:r>
              <a:rPr lang="es-MX" dirty="0" err="1"/>
              <a:t>list</a:t>
            </a:r>
            <a:r>
              <a:rPr lang="es-MX" dirty="0"/>
              <a:t>(</a:t>
            </a:r>
            <a:r>
              <a:rPr lang="es-MX" dirty="0" err="1"/>
              <a:t>map</a:t>
            </a:r>
            <a:r>
              <a:rPr lang="es-MX" dirty="0"/>
              <a:t>(lambda x: x**2, </a:t>
            </a:r>
            <a:r>
              <a:rPr lang="es-MX" dirty="0" err="1"/>
              <a:t>numeros</a:t>
            </a:r>
            <a:r>
              <a:rPr lang="es-MX" dirty="0"/>
              <a:t>))</a:t>
            </a:r>
          </a:p>
          <a:p>
            <a:pPr algn="ctr"/>
            <a:r>
              <a:rPr lang="es-MX" dirty="0" err="1"/>
              <a:t>print</a:t>
            </a:r>
            <a:r>
              <a:rPr lang="es-MX" dirty="0"/>
              <a:t>(cuadrados)  # [1, 4, 9, 16]</a:t>
            </a:r>
          </a:p>
          <a:p>
            <a:pPr algn="ctr"/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9495693" y="4767385"/>
            <a:ext cx="228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Comprensión de listas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652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76800" y="155084"/>
            <a:ext cx="310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Librerías: </a:t>
            </a:r>
            <a:r>
              <a:rPr lang="es-MX" dirty="0" err="1" smtClean="0"/>
              <a:t>NumPy</a:t>
            </a:r>
            <a:r>
              <a:rPr lang="es-MX" dirty="0" smtClean="0"/>
              <a:t> </a:t>
            </a:r>
            <a:r>
              <a:rPr lang="es-MX" dirty="0" err="1" smtClean="0"/>
              <a:t>PyLab</a:t>
            </a:r>
            <a:r>
              <a:rPr lang="es-MX" dirty="0" smtClean="0"/>
              <a:t> y </a:t>
            </a:r>
            <a:r>
              <a:rPr lang="es-MX" dirty="0" err="1" smtClean="0"/>
              <a:t>SciPy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171939" y="812862"/>
            <a:ext cx="8096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NumPy</a:t>
            </a:r>
            <a:r>
              <a:rPr lang="es-MX" dirty="0" smtClean="0"/>
              <a:t> nos permite trabajar con datos científicos, equiparando en cierta forma el potencial de </a:t>
            </a:r>
            <a:r>
              <a:rPr lang="es-MX" dirty="0" err="1" smtClean="0"/>
              <a:t>Python</a:t>
            </a:r>
            <a:r>
              <a:rPr lang="es-MX" dirty="0" smtClean="0"/>
              <a:t> al de otros lenguajes como </a:t>
            </a:r>
            <a:r>
              <a:rPr lang="es-MX" dirty="0" err="1" smtClean="0"/>
              <a:t>Matlab</a:t>
            </a:r>
            <a:r>
              <a:rPr lang="es-MX" dirty="0" smtClean="0"/>
              <a:t> o </a:t>
            </a:r>
            <a:r>
              <a:rPr lang="es-MX" dirty="0" err="1" smtClean="0"/>
              <a:t>Octave</a:t>
            </a:r>
            <a:r>
              <a:rPr lang="es-MX" dirty="0" smtClean="0"/>
              <a:t>. Se centra básicamente en el tratamiento de matrices y </a:t>
            </a:r>
            <a:r>
              <a:rPr lang="es-MX" dirty="0" err="1" smtClean="0"/>
              <a:t>arrays</a:t>
            </a:r>
            <a:r>
              <a:rPr lang="es-MX" dirty="0" smtClean="0"/>
              <a:t> N-dimensionales, y en un conjunto de funcionalidades de álgebra lineal y tratamiento de la señal aplicada al análisis científico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6854093" y="2781750"/>
            <a:ext cx="5337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PyLab</a:t>
            </a:r>
            <a:r>
              <a:rPr lang="es-MX" dirty="0" smtClean="0"/>
              <a:t> es una librería que intenta aportar funcionalidades extra a </a:t>
            </a:r>
            <a:r>
              <a:rPr lang="es-MX" dirty="0" err="1" smtClean="0"/>
              <a:t>NumPy</a:t>
            </a:r>
            <a:r>
              <a:rPr lang="es-MX" dirty="0" smtClean="0"/>
              <a:t> integrando gran parte de las funciones </a:t>
            </a:r>
            <a:r>
              <a:rPr lang="es-MX" dirty="0" err="1" smtClean="0"/>
              <a:t>Matlab</a:t>
            </a:r>
            <a:r>
              <a:rPr lang="es-MX" dirty="0" smtClean="0"/>
              <a:t> que se han usado históricamente en entornos de machine </a:t>
            </a:r>
            <a:r>
              <a:rPr lang="es-MX" dirty="0" err="1" smtClean="0"/>
              <a:t>learning</a:t>
            </a:r>
            <a:r>
              <a:rPr lang="es-MX" dirty="0" smtClean="0"/>
              <a:t>. 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107462" y="4986216"/>
            <a:ext cx="6322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SciPy</a:t>
            </a:r>
            <a:r>
              <a:rPr lang="es-MX" dirty="0" smtClean="0"/>
              <a:t> es una expansión de </a:t>
            </a:r>
            <a:r>
              <a:rPr lang="es-MX" dirty="0" err="1" smtClean="0"/>
              <a:t>NumPy</a:t>
            </a:r>
            <a:r>
              <a:rPr lang="es-MX" dirty="0" smtClean="0"/>
              <a:t>, que integra nuevos paquetes para el tratamiento científico de datos. Integra gran cantidad de funciones de procesamiento de imágenes, procesado de la señal, estadística, integración numérica.</a:t>
            </a:r>
            <a:endParaRPr lang="es-MX" dirty="0"/>
          </a:p>
        </p:txBody>
      </p:sp>
      <p:pic>
        <p:nvPicPr>
          <p:cNvPr id="4098" name="Picture 2" descr="La librería Numpy | Aprende con A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228" y="812862"/>
            <a:ext cx="2989186" cy="13451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yLab [Parte 1]: Python se viste de MatLa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8" t="26987" r="59035" b="22061"/>
          <a:stretch/>
        </p:blipFill>
        <p:spPr bwMode="auto">
          <a:xfrm>
            <a:off x="1179859" y="2470515"/>
            <a:ext cx="2292125" cy="23028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yLab [Parte 1]: Python se viste de MatLa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0" t="57582" r="28901" b="32894"/>
          <a:stretch/>
        </p:blipFill>
        <p:spPr bwMode="auto">
          <a:xfrm>
            <a:off x="3914810" y="3220442"/>
            <a:ext cx="1480458" cy="5805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ciPy: El aliado de un matemátic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8" t="16208" r="8422" b="14459"/>
          <a:stretch/>
        </p:blipFill>
        <p:spPr bwMode="auto">
          <a:xfrm>
            <a:off x="7071807" y="4633713"/>
            <a:ext cx="3788228" cy="155283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2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482</TotalTime>
  <Words>322</Words>
  <Application>Microsoft Office PowerPoint</Application>
  <PresentationFormat>Panorámica</PresentationFormat>
  <Paragraphs>47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Corbel</vt:lpstr>
      <vt:lpstr>Profundidad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ABRAHAM</dc:creator>
  <cp:lastModifiedBy>ABRAHAM</cp:lastModifiedBy>
  <cp:revision>29</cp:revision>
  <dcterms:created xsi:type="dcterms:W3CDTF">2025-03-07T15:31:17Z</dcterms:created>
  <dcterms:modified xsi:type="dcterms:W3CDTF">2025-03-07T23:34:46Z</dcterms:modified>
</cp:coreProperties>
</file>