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32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1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33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2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2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63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9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58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1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0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PYTHON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613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9908" y="445477"/>
            <a:ext cx="12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</a:t>
            </a:r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527538" y="1066800"/>
            <a:ext cx="2649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Proposito</a:t>
            </a:r>
            <a:r>
              <a:rPr lang="es-MX" dirty="0" smtClean="0"/>
              <a:t> general</a:t>
            </a:r>
          </a:p>
          <a:p>
            <a:r>
              <a:rPr lang="es-MX" dirty="0" smtClean="0"/>
              <a:t>LENGUAJE DE ALTO NIVEL</a:t>
            </a:r>
          </a:p>
          <a:p>
            <a:r>
              <a:rPr lang="es-MX" dirty="0" smtClean="0"/>
              <a:t>Interpretado</a:t>
            </a:r>
          </a:p>
          <a:p>
            <a:r>
              <a:rPr lang="es-MX" dirty="0" err="1" smtClean="0"/>
              <a:t>Multiparadigma</a:t>
            </a:r>
            <a:endParaRPr lang="es-MX" dirty="0" smtClean="0"/>
          </a:p>
          <a:p>
            <a:r>
              <a:rPr lang="es-MX" dirty="0" smtClean="0"/>
              <a:t>Orientado a objetos</a:t>
            </a:r>
          </a:p>
          <a:p>
            <a:r>
              <a:rPr lang="es-MX" dirty="0" smtClean="0"/>
              <a:t>Estructurado</a:t>
            </a:r>
          </a:p>
          <a:p>
            <a:r>
              <a:rPr lang="es-MX" dirty="0" smtClean="0"/>
              <a:t>Funcional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349261" y="427948"/>
            <a:ext cx="9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700954" y="814809"/>
            <a:ext cx="277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Machine </a:t>
            </a:r>
            <a:r>
              <a:rPr lang="es-MX" dirty="0" err="1" smtClean="0"/>
              <a:t>learning</a:t>
            </a:r>
            <a:endParaRPr lang="es-MX" dirty="0" smtClean="0"/>
          </a:p>
          <a:p>
            <a:r>
              <a:rPr lang="es-MX" dirty="0" smtClean="0"/>
              <a:t>IA</a:t>
            </a:r>
            <a:endParaRPr lang="es-MX" dirty="0" smtClean="0"/>
          </a:p>
          <a:p>
            <a:r>
              <a:rPr lang="es-MX" dirty="0" smtClean="0"/>
              <a:t>Desarrollo de sistemas</a:t>
            </a:r>
          </a:p>
          <a:p>
            <a:r>
              <a:rPr lang="es-MX" dirty="0" smtClean="0"/>
              <a:t>Procesos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1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14246" y="2625969"/>
            <a:ext cx="165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Instalación de </a:t>
            </a:r>
            <a:r>
              <a:rPr lang="es-MX" dirty="0" err="1" smtClean="0"/>
              <a:t>Python</a:t>
            </a:r>
            <a:r>
              <a:rPr lang="es-MX" dirty="0" smtClean="0"/>
              <a:t> . . . . . . . . . . . . . . . . . . . . . . . . 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240949" y="2625969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https://www.python.org/downloads/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16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44615" y="316523"/>
            <a:ext cx="22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Variables . 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6940062" y="562708"/>
            <a:ext cx="13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Control de flujo . . . .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098431" y="1031631"/>
            <a:ext cx="4595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Texto o cadenas de caracteres</a:t>
            </a:r>
          </a:p>
          <a:p>
            <a:r>
              <a:rPr lang="es-MX" dirty="0" smtClean="0"/>
              <a:t>Numéricos entero</a:t>
            </a:r>
          </a:p>
          <a:p>
            <a:r>
              <a:rPr lang="es-MX" dirty="0" err="1" smtClean="0"/>
              <a:t>Numericos</a:t>
            </a:r>
            <a:r>
              <a:rPr lang="es-MX" dirty="0" smtClean="0"/>
              <a:t> decimales</a:t>
            </a:r>
            <a:endParaRPr lang="es-MX" dirty="0" smtClean="0"/>
          </a:p>
          <a:p>
            <a:r>
              <a:rPr lang="es-MX" dirty="0" smtClean="0"/>
              <a:t>Booleanos ( verdadero o falso)</a:t>
            </a:r>
          </a:p>
          <a:p>
            <a:r>
              <a:rPr lang="es-MX" dirty="0" smtClean="0"/>
              <a:t>Listas o Arreglos</a:t>
            </a:r>
          </a:p>
          <a:p>
            <a:r>
              <a:rPr lang="es-MX" dirty="0" smtClean="0"/>
              <a:t>Objetos </a:t>
            </a:r>
            <a:r>
              <a:rPr lang="es-MX" dirty="0" err="1" smtClean="0"/>
              <a:t>ó</a:t>
            </a:r>
            <a:r>
              <a:rPr lang="es-MX" smtClean="0"/>
              <a:t> </a:t>
            </a:r>
            <a:r>
              <a:rPr lang="es-MX" dirty="0" smtClean="0"/>
              <a:t>Diccionarios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4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10154" y="902677"/>
            <a:ext cx="12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Funciones .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6459416" y="44101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Tipos de datos en </a:t>
            </a:r>
            <a:r>
              <a:rPr lang="es-MX" dirty="0" err="1" smtClean="0"/>
              <a:t>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268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0523" y="703385"/>
            <a:ext cx="3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Python</a:t>
            </a:r>
            <a:r>
              <a:rPr lang="es-MX" dirty="0" smtClean="0"/>
              <a:t> y la orientación a objetos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326923" y="890954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Python</a:t>
            </a:r>
            <a:r>
              <a:rPr lang="es-MX" dirty="0" smtClean="0"/>
              <a:t> como lenguaje funcional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652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55785" y="468923"/>
            <a:ext cx="3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Librerías: </a:t>
            </a:r>
            <a:r>
              <a:rPr lang="es-MX" dirty="0" err="1" smtClean="0"/>
              <a:t>NumPy</a:t>
            </a:r>
            <a:r>
              <a:rPr lang="es-MX" dirty="0" smtClean="0"/>
              <a:t> </a:t>
            </a:r>
            <a:r>
              <a:rPr lang="es-MX" dirty="0" err="1" smtClean="0"/>
              <a:t>PyLab</a:t>
            </a:r>
            <a:r>
              <a:rPr lang="es-MX" dirty="0" smtClean="0"/>
              <a:t> y </a:t>
            </a:r>
            <a:r>
              <a:rPr lang="es-MX" dirty="0" err="1" smtClean="0"/>
              <a:t>SciPy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5278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ABRAHAM</dc:creator>
  <cp:lastModifiedBy>ABRAHAM</cp:lastModifiedBy>
  <cp:revision>4</cp:revision>
  <dcterms:created xsi:type="dcterms:W3CDTF">2025-03-07T15:31:17Z</dcterms:created>
  <dcterms:modified xsi:type="dcterms:W3CDTF">2025-03-07T15:52:54Z</dcterms:modified>
</cp:coreProperties>
</file>