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2394F-5131-3872-4A20-3EF661D5036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31A1A2C-227C-AD7C-2AFC-8CBCEBA0F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D5DF164-1550-0BB8-CC93-E4B430C5961E}"/>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5" name="Marcador de pie de página 4">
            <a:extLst>
              <a:ext uri="{FF2B5EF4-FFF2-40B4-BE49-F238E27FC236}">
                <a16:creationId xmlns:a16="http://schemas.microsoft.com/office/drawing/2014/main" id="{4D6E738B-4067-59F8-9B92-D671D53708D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22D694C-4677-7835-1086-09F86D0DB7C0}"/>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68183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31B2B-1CEE-B660-83DF-8F8F4A6EC3A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A146C38-2DBC-20E0-1F24-7A88FEFC8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C0B9DA2-68A3-EBA1-FF7B-76F8C1A0B326}"/>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5" name="Marcador de pie de página 4">
            <a:extLst>
              <a:ext uri="{FF2B5EF4-FFF2-40B4-BE49-F238E27FC236}">
                <a16:creationId xmlns:a16="http://schemas.microsoft.com/office/drawing/2014/main" id="{87CC27EA-29C4-922C-565B-55BABDB157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1407C2-1DBF-1B85-E946-7D1CC8151BAC}"/>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223058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58C5AF-B052-0560-B039-41711A44E9B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0A9BFA7-7A5D-A43F-E491-A0F07A7A1F0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083B6FE-F264-FDA9-17A2-2CD721C0ED94}"/>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5" name="Marcador de pie de página 4">
            <a:extLst>
              <a:ext uri="{FF2B5EF4-FFF2-40B4-BE49-F238E27FC236}">
                <a16:creationId xmlns:a16="http://schemas.microsoft.com/office/drawing/2014/main" id="{170FE997-27B0-8A5D-ACA5-E65317184B1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B740C2-F451-F497-0C38-19E4C7E2DCC3}"/>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371612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78D83-579A-9C0D-9F79-C0D9A8BC1D4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404178C-10EA-CC67-A413-A26B56A6BBD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60E8511-6B89-D7D7-777B-CADF8BA9B40A}"/>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5" name="Marcador de pie de página 4">
            <a:extLst>
              <a:ext uri="{FF2B5EF4-FFF2-40B4-BE49-F238E27FC236}">
                <a16:creationId xmlns:a16="http://schemas.microsoft.com/office/drawing/2014/main" id="{95C3449D-35A0-A9B3-DED3-4F3371FB70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6CAD1AC-AC89-D63F-C9B0-01ED0A8D0AC5}"/>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556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E5B6A-71D0-1D29-3BE2-EE5A9240BD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E198251-116A-DC6D-0FFF-BF2FCCFDB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57C9082-AD4A-EEB9-8ECF-EC2A6BE1AB60}"/>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5" name="Marcador de pie de página 4">
            <a:extLst>
              <a:ext uri="{FF2B5EF4-FFF2-40B4-BE49-F238E27FC236}">
                <a16:creationId xmlns:a16="http://schemas.microsoft.com/office/drawing/2014/main" id="{19104343-99D8-E0AF-16C3-7C5147C7F60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A547F6-8DD1-64AC-FB87-716B9AA93855}"/>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163816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BA363-1B79-D3F4-4534-92A3016E21E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5A00883-64BE-3DC6-FF9C-A31B89EB054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9349902-F216-1127-917F-653AAD5226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9DB0B7C6-0241-EDDD-1CB5-5D09910E6329}"/>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6" name="Marcador de pie de página 5">
            <a:extLst>
              <a:ext uri="{FF2B5EF4-FFF2-40B4-BE49-F238E27FC236}">
                <a16:creationId xmlns:a16="http://schemas.microsoft.com/office/drawing/2014/main" id="{34DA21D7-67C9-D548-FE26-15ED7C5CEC6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8227BC4-EB7E-0E8D-B699-2BA128683A01}"/>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267564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7D09A-83E1-AAE8-27EE-E83BBF65A1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56C5283-E7B2-2DA2-0525-A389AF4A0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1E03835-8584-BD7C-FF05-EAC0EE430F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ADB7EE8-9810-C4DF-25FD-898935BE1D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3F00B9B-6ADA-D8B1-3B2A-77B1B92ED9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14D28CA-D3A6-348D-8582-7FB5F1CDB666}"/>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8" name="Marcador de pie de página 7">
            <a:extLst>
              <a:ext uri="{FF2B5EF4-FFF2-40B4-BE49-F238E27FC236}">
                <a16:creationId xmlns:a16="http://schemas.microsoft.com/office/drawing/2014/main" id="{49DA0B46-12BE-BB45-8594-3C8153ECC5F7}"/>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8F8C130-946A-2374-8DFF-6836C8035285}"/>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112658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61D1A-8A4E-26C0-2D2D-6D8FB68471F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A971714-F59D-0AC5-BE85-A1CDDF5919C5}"/>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4" name="Marcador de pie de página 3">
            <a:extLst>
              <a:ext uri="{FF2B5EF4-FFF2-40B4-BE49-F238E27FC236}">
                <a16:creationId xmlns:a16="http://schemas.microsoft.com/office/drawing/2014/main" id="{B866E11E-348F-0D91-B4D8-B49ADBE1478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BC9163A-1776-2235-6F92-F9A1B7AA76C5}"/>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140060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1B18672-CBC0-E91A-14C4-C17DC4795EA9}"/>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3" name="Marcador de pie de página 2">
            <a:extLst>
              <a:ext uri="{FF2B5EF4-FFF2-40B4-BE49-F238E27FC236}">
                <a16:creationId xmlns:a16="http://schemas.microsoft.com/office/drawing/2014/main" id="{E3239E14-73FB-FB29-BEE0-DFD4F3EDCFD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59B0596-1C7C-7FDE-5D57-9BEA1C0645E6}"/>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214878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6A549-F3AE-B48E-EF9B-29BFA3ED81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83D905A-2D78-6D07-585E-04C9FC075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47B5F09-4FF2-A3D9-4E93-DE2294CD4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6DDBFA-FE99-599F-215C-2EE44A495517}"/>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6" name="Marcador de pie de página 5">
            <a:extLst>
              <a:ext uri="{FF2B5EF4-FFF2-40B4-BE49-F238E27FC236}">
                <a16:creationId xmlns:a16="http://schemas.microsoft.com/office/drawing/2014/main" id="{C9A2DD9F-CBB6-F442-598D-686924C4249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84301F8-6710-50B7-642B-F260168678CB}"/>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365475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E89C9-7ED0-8244-9093-23D269F81E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259EF63-EA25-D5B7-3833-8CD30ADBD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D5954B4-30BE-18F1-F86D-A8FC53856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0463D-E2B2-39BF-1E7F-3A91065F0D47}"/>
              </a:ext>
            </a:extLst>
          </p:cNvPr>
          <p:cNvSpPr>
            <a:spLocks noGrp="1"/>
          </p:cNvSpPr>
          <p:nvPr>
            <p:ph type="dt" sz="half" idx="10"/>
          </p:nvPr>
        </p:nvSpPr>
        <p:spPr/>
        <p:txBody>
          <a:bodyPr/>
          <a:lstStyle/>
          <a:p>
            <a:fld id="{A34024AC-255F-4A7A-BD85-D119F891F2DE}" type="datetimeFigureOut">
              <a:rPr lang="es-MX" smtClean="0"/>
              <a:t>11/07/2023</a:t>
            </a:fld>
            <a:endParaRPr lang="es-MX"/>
          </a:p>
        </p:txBody>
      </p:sp>
      <p:sp>
        <p:nvSpPr>
          <p:cNvPr id="6" name="Marcador de pie de página 5">
            <a:extLst>
              <a:ext uri="{FF2B5EF4-FFF2-40B4-BE49-F238E27FC236}">
                <a16:creationId xmlns:a16="http://schemas.microsoft.com/office/drawing/2014/main" id="{B7BF0E50-F795-8A64-A418-035EC30305A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A4F3FE5-547B-97ED-644D-04C971E8A483}"/>
              </a:ext>
            </a:extLst>
          </p:cNvPr>
          <p:cNvSpPr>
            <a:spLocks noGrp="1"/>
          </p:cNvSpPr>
          <p:nvPr>
            <p:ph type="sldNum" sz="quarter" idx="12"/>
          </p:nvPr>
        </p:nvSpPr>
        <p:spPr/>
        <p:txBody>
          <a:bodyPr/>
          <a:lstStyle/>
          <a:p>
            <a:fld id="{2A5C9841-7E05-45F7-803E-6D11364D8E75}" type="slidenum">
              <a:rPr lang="es-MX" smtClean="0"/>
              <a:t>‹Nº›</a:t>
            </a:fld>
            <a:endParaRPr lang="es-MX"/>
          </a:p>
        </p:txBody>
      </p:sp>
    </p:spTree>
    <p:extLst>
      <p:ext uri="{BB962C8B-B14F-4D97-AF65-F5344CB8AC3E}">
        <p14:creationId xmlns:p14="http://schemas.microsoft.com/office/powerpoint/2010/main" val="249398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31ED253-201A-BF8C-ECDF-11654EF76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49A96A9-B957-2D24-2AF1-7D3183141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D1606F5-67A2-CCA1-DB02-B89AFC2C02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024AC-255F-4A7A-BD85-D119F891F2DE}" type="datetimeFigureOut">
              <a:rPr lang="es-MX" smtClean="0"/>
              <a:t>11/07/2023</a:t>
            </a:fld>
            <a:endParaRPr lang="es-MX"/>
          </a:p>
        </p:txBody>
      </p:sp>
      <p:sp>
        <p:nvSpPr>
          <p:cNvPr id="5" name="Marcador de pie de página 4">
            <a:extLst>
              <a:ext uri="{FF2B5EF4-FFF2-40B4-BE49-F238E27FC236}">
                <a16:creationId xmlns:a16="http://schemas.microsoft.com/office/drawing/2014/main" id="{A9E31130-E07E-951E-52C7-6E89FD62E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A1DE245-5C42-650A-FACE-0E6889680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C9841-7E05-45F7-803E-6D11364D8E75}" type="slidenum">
              <a:rPr lang="es-MX" smtClean="0"/>
              <a:t>‹Nº›</a:t>
            </a:fld>
            <a:endParaRPr lang="es-MX"/>
          </a:p>
        </p:txBody>
      </p:sp>
    </p:spTree>
    <p:extLst>
      <p:ext uri="{BB962C8B-B14F-4D97-AF65-F5344CB8AC3E}">
        <p14:creationId xmlns:p14="http://schemas.microsoft.com/office/powerpoint/2010/main" val="252674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xtos originales para invitaciones de boda - Catering Velázquez">
            <a:extLst>
              <a:ext uri="{FF2B5EF4-FFF2-40B4-BE49-F238E27FC236}">
                <a16:creationId xmlns:a16="http://schemas.microsoft.com/office/drawing/2014/main" id="{274A3F9F-6C16-1C4E-0D65-EA4108F5DD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697" y="279919"/>
            <a:ext cx="10058401" cy="6130212"/>
          </a:xfrm>
          <a:prstGeom prst="rect">
            <a:avLst/>
          </a:prstGeom>
          <a:noFill/>
          <a:ln>
            <a:noFill/>
          </a:ln>
        </p:spPr>
      </p:pic>
      <p:sp>
        <p:nvSpPr>
          <p:cNvPr id="2" name="CuadroTexto 1">
            <a:extLst>
              <a:ext uri="{FF2B5EF4-FFF2-40B4-BE49-F238E27FC236}">
                <a16:creationId xmlns:a16="http://schemas.microsoft.com/office/drawing/2014/main" id="{05D028FD-B95D-F514-D7CC-2DD9FEE3085E}"/>
              </a:ext>
            </a:extLst>
          </p:cNvPr>
          <p:cNvSpPr txBox="1"/>
          <p:nvPr/>
        </p:nvSpPr>
        <p:spPr>
          <a:xfrm>
            <a:off x="3965961" y="1210593"/>
            <a:ext cx="4850869" cy="2554545"/>
          </a:xfrm>
          <a:prstGeom prst="rect">
            <a:avLst/>
          </a:prstGeom>
          <a:noFill/>
        </p:spPr>
        <p:txBody>
          <a:bodyPr wrap="square" rtlCol="0">
            <a:spAutoFit/>
          </a:bodyPr>
          <a:lstStyle/>
          <a:p>
            <a:pPr algn="ctr"/>
            <a:r>
              <a:rPr lang="es-ES" sz="3200" dirty="0">
                <a:latin typeface="Vladimir Script" panose="03050402040407070305" pitchFamily="66" charset="0"/>
              </a:rPr>
              <a:t>Esta invitada a una cena romántica el día 16 de julio de 2023</a:t>
            </a:r>
          </a:p>
          <a:p>
            <a:pPr algn="ctr"/>
            <a:r>
              <a:rPr lang="es-ES" sz="3200" dirty="0">
                <a:latin typeface="Vladimir Script" panose="03050402040407070305" pitchFamily="66" charset="0"/>
              </a:rPr>
              <a:t>Partimos a esta nueva aventura a las 9am </a:t>
            </a:r>
          </a:p>
        </p:txBody>
      </p:sp>
      <p:pic>
        <p:nvPicPr>
          <p:cNvPr id="1026" name="Picture 2" descr="Bonita ilustración de corazón negro con fondo aislado | Foto Premium">
            <a:extLst>
              <a:ext uri="{FF2B5EF4-FFF2-40B4-BE49-F238E27FC236}">
                <a16:creationId xmlns:a16="http://schemas.microsoft.com/office/drawing/2014/main" id="{A09262C7-9781-C50F-9B6E-9FDF5D078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720" y="3127697"/>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610D16E-1ACD-5F8A-1756-29617154BC71}"/>
              </a:ext>
            </a:extLst>
          </p:cNvPr>
          <p:cNvSpPr txBox="1"/>
          <p:nvPr/>
        </p:nvSpPr>
        <p:spPr>
          <a:xfrm>
            <a:off x="6281324" y="4114611"/>
            <a:ext cx="2158002" cy="646331"/>
          </a:xfrm>
          <a:prstGeom prst="rect">
            <a:avLst/>
          </a:prstGeom>
          <a:noFill/>
        </p:spPr>
        <p:txBody>
          <a:bodyPr wrap="square">
            <a:spAutoFit/>
          </a:bodyPr>
          <a:lstStyle/>
          <a:p>
            <a:pPr algn="ctr"/>
            <a:r>
              <a:rPr lang="es-ES" sz="1800" dirty="0">
                <a:latin typeface="Vladimir Script" panose="03050402040407070305" pitchFamily="66" charset="0"/>
              </a:rPr>
              <a:t>Att</a:t>
            </a:r>
          </a:p>
          <a:p>
            <a:pPr algn="ctr"/>
            <a:r>
              <a:rPr lang="es-ES" sz="1800" dirty="0">
                <a:latin typeface="Vladimir Script" panose="03050402040407070305" pitchFamily="66" charset="0"/>
              </a:rPr>
              <a:t>Abraham</a:t>
            </a:r>
            <a:endParaRPr lang="es-MX" sz="1800" dirty="0">
              <a:latin typeface="Vladimir Script" panose="03050402040407070305" pitchFamily="66" charset="0"/>
            </a:endParaRPr>
          </a:p>
        </p:txBody>
      </p:sp>
      <p:sp>
        <p:nvSpPr>
          <p:cNvPr id="8" name="CuadroTexto 7">
            <a:extLst>
              <a:ext uri="{FF2B5EF4-FFF2-40B4-BE49-F238E27FC236}">
                <a16:creationId xmlns:a16="http://schemas.microsoft.com/office/drawing/2014/main" id="{1AABFA96-FC7D-8221-68FA-EAFDF028CE52}"/>
              </a:ext>
            </a:extLst>
          </p:cNvPr>
          <p:cNvSpPr txBox="1"/>
          <p:nvPr/>
        </p:nvSpPr>
        <p:spPr>
          <a:xfrm>
            <a:off x="1220283" y="293981"/>
            <a:ext cx="6094602" cy="646331"/>
          </a:xfrm>
          <a:prstGeom prst="rect">
            <a:avLst/>
          </a:prstGeom>
          <a:noFill/>
        </p:spPr>
        <p:txBody>
          <a:bodyPr wrap="square">
            <a:spAutoFit/>
          </a:bodyPr>
          <a:lstStyle/>
          <a:p>
            <a:pPr algn="ctr"/>
            <a:r>
              <a:rPr lang="es-ES" sz="1800" dirty="0">
                <a:latin typeface="Vladimir Script" panose="03050402040407070305" pitchFamily="66" charset="0"/>
              </a:rPr>
              <a:t>Para</a:t>
            </a:r>
          </a:p>
          <a:p>
            <a:pPr algn="ctr"/>
            <a:r>
              <a:rPr lang="es-ES" dirty="0">
                <a:latin typeface="Vladimir Script" panose="03050402040407070305" pitchFamily="66" charset="0"/>
              </a:rPr>
              <a:t>Yaneli Liset</a:t>
            </a:r>
            <a:endParaRPr lang="es-MX" sz="1800" dirty="0">
              <a:latin typeface="Vladimir Script" panose="03050402040407070305" pitchFamily="66" charset="0"/>
            </a:endParaRPr>
          </a:p>
        </p:txBody>
      </p:sp>
    </p:spTree>
    <p:extLst>
      <p:ext uri="{BB962C8B-B14F-4D97-AF65-F5344CB8AC3E}">
        <p14:creationId xmlns:p14="http://schemas.microsoft.com/office/powerpoint/2010/main" val="229947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xtos originales para invitaciones de boda - Catering Velázquez">
            <a:extLst>
              <a:ext uri="{FF2B5EF4-FFF2-40B4-BE49-F238E27FC236}">
                <a16:creationId xmlns:a16="http://schemas.microsoft.com/office/drawing/2014/main" id="{274A3F9F-6C16-1C4E-0D65-EA4108F5DD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697" y="279919"/>
            <a:ext cx="10058401" cy="6130212"/>
          </a:xfrm>
          <a:prstGeom prst="rect">
            <a:avLst/>
          </a:prstGeom>
          <a:noFill/>
          <a:ln>
            <a:noFill/>
          </a:ln>
        </p:spPr>
      </p:pic>
      <p:pic>
        <p:nvPicPr>
          <p:cNvPr id="1026" name="Picture 2" descr="Bonita ilustración de corazón negro con fondo aislado | Foto Premium">
            <a:extLst>
              <a:ext uri="{FF2B5EF4-FFF2-40B4-BE49-F238E27FC236}">
                <a16:creationId xmlns:a16="http://schemas.microsoft.com/office/drawing/2014/main" id="{A09262C7-9781-C50F-9B6E-9FDF5D078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720" y="3127697"/>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610D16E-1ACD-5F8A-1756-29617154BC71}"/>
              </a:ext>
            </a:extLst>
          </p:cNvPr>
          <p:cNvSpPr txBox="1"/>
          <p:nvPr/>
        </p:nvSpPr>
        <p:spPr>
          <a:xfrm>
            <a:off x="6281324" y="4114611"/>
            <a:ext cx="2158002" cy="646331"/>
          </a:xfrm>
          <a:prstGeom prst="rect">
            <a:avLst/>
          </a:prstGeom>
          <a:noFill/>
        </p:spPr>
        <p:txBody>
          <a:bodyPr wrap="square">
            <a:spAutoFit/>
          </a:bodyPr>
          <a:lstStyle/>
          <a:p>
            <a:pPr algn="ctr"/>
            <a:r>
              <a:rPr lang="es-ES" sz="1800" dirty="0">
                <a:latin typeface="Vladimir Script" panose="03050402040407070305" pitchFamily="66" charset="0"/>
              </a:rPr>
              <a:t>Att</a:t>
            </a:r>
          </a:p>
          <a:p>
            <a:pPr algn="ctr"/>
            <a:r>
              <a:rPr lang="es-ES" sz="1800" dirty="0">
                <a:latin typeface="Vladimir Script" panose="03050402040407070305" pitchFamily="66" charset="0"/>
              </a:rPr>
              <a:t>Abraham</a:t>
            </a:r>
            <a:endParaRPr lang="es-MX" sz="1800" dirty="0">
              <a:latin typeface="Vladimir Script" panose="03050402040407070305" pitchFamily="66" charset="0"/>
            </a:endParaRPr>
          </a:p>
        </p:txBody>
      </p:sp>
      <p:sp>
        <p:nvSpPr>
          <p:cNvPr id="8" name="CuadroTexto 7">
            <a:extLst>
              <a:ext uri="{FF2B5EF4-FFF2-40B4-BE49-F238E27FC236}">
                <a16:creationId xmlns:a16="http://schemas.microsoft.com/office/drawing/2014/main" id="{1AABFA96-FC7D-8221-68FA-EAFDF028CE52}"/>
              </a:ext>
            </a:extLst>
          </p:cNvPr>
          <p:cNvSpPr txBox="1"/>
          <p:nvPr/>
        </p:nvSpPr>
        <p:spPr>
          <a:xfrm>
            <a:off x="1220283" y="293981"/>
            <a:ext cx="6094602" cy="646331"/>
          </a:xfrm>
          <a:prstGeom prst="rect">
            <a:avLst/>
          </a:prstGeom>
          <a:noFill/>
        </p:spPr>
        <p:txBody>
          <a:bodyPr wrap="square">
            <a:spAutoFit/>
          </a:bodyPr>
          <a:lstStyle/>
          <a:p>
            <a:pPr algn="ctr"/>
            <a:r>
              <a:rPr lang="es-ES" sz="1800" dirty="0">
                <a:latin typeface="Vladimir Script" panose="03050402040407070305" pitchFamily="66" charset="0"/>
              </a:rPr>
              <a:t>Para</a:t>
            </a:r>
          </a:p>
          <a:p>
            <a:pPr algn="ctr"/>
            <a:r>
              <a:rPr lang="es-ES" dirty="0">
                <a:latin typeface="Vladimir Script" panose="03050402040407070305" pitchFamily="66" charset="0"/>
              </a:rPr>
              <a:t>Yaneli Liset</a:t>
            </a:r>
            <a:endParaRPr lang="es-MX" sz="1800" dirty="0">
              <a:latin typeface="Vladimir Script" panose="03050402040407070305" pitchFamily="66" charset="0"/>
            </a:endParaRPr>
          </a:p>
        </p:txBody>
      </p:sp>
      <p:sp>
        <p:nvSpPr>
          <p:cNvPr id="3" name="CuadroTexto 2">
            <a:extLst>
              <a:ext uri="{FF2B5EF4-FFF2-40B4-BE49-F238E27FC236}">
                <a16:creationId xmlns:a16="http://schemas.microsoft.com/office/drawing/2014/main" id="{D974E39E-EE35-B547-F7BE-B34684AB2C60}"/>
              </a:ext>
            </a:extLst>
          </p:cNvPr>
          <p:cNvSpPr txBox="1"/>
          <p:nvPr/>
        </p:nvSpPr>
        <p:spPr>
          <a:xfrm>
            <a:off x="4033074" y="954374"/>
            <a:ext cx="4769094" cy="3693319"/>
          </a:xfrm>
          <a:prstGeom prst="rect">
            <a:avLst/>
          </a:prstGeom>
          <a:noFill/>
        </p:spPr>
        <p:txBody>
          <a:bodyPr wrap="square" rtlCol="0">
            <a:spAutoFit/>
          </a:bodyPr>
          <a:lstStyle/>
          <a:p>
            <a:pPr algn="ctr"/>
            <a:r>
              <a:rPr lang="es-MX" sz="2400" kern="100" dirty="0">
                <a:effectLst/>
                <a:latin typeface="Vladimir Script" panose="03050402040407070305" pitchFamily="66" charset="0"/>
                <a:ea typeface="Calibri" panose="020F0502020204030204" pitchFamily="34" charset="0"/>
                <a:cs typeface="Times New Roman" panose="02020603050405020304" pitchFamily="18" charset="0"/>
              </a:rPr>
              <a:t>El amor no se deleita en la maldad, sino que se regocija con la verdad. Todo lo disculpa, todo lo cree, todo lo espera, todo lo soporta. El amor jamás se extingue</a:t>
            </a:r>
          </a:p>
          <a:p>
            <a:pPr algn="ctr"/>
            <a:endParaRPr lang="es-MX" sz="2400" kern="100" dirty="0">
              <a:latin typeface="Vladimir Script" panose="03050402040407070305" pitchFamily="66" charset="0"/>
              <a:ea typeface="Calibri" panose="020F0502020204030204" pitchFamily="34" charset="0"/>
              <a:cs typeface="Times New Roman" panose="02020603050405020304" pitchFamily="18" charset="0"/>
            </a:endParaRPr>
          </a:p>
          <a:p>
            <a:pPr algn="ctr"/>
            <a:r>
              <a:rPr lang="es-MX" sz="2400" kern="100" dirty="0">
                <a:effectLst/>
                <a:latin typeface="Vladimir Script" panose="03050402040407070305" pitchFamily="66" charset="0"/>
                <a:ea typeface="Calibri" panose="020F0502020204030204" pitchFamily="34" charset="0"/>
                <a:cs typeface="Times New Roman" panose="02020603050405020304" pitchFamily="18" charset="0"/>
              </a:rPr>
              <a:t>¡Mi amada es para mí, y yo soy para mi </a:t>
            </a:r>
          </a:p>
          <a:p>
            <a:pPr algn="ctr"/>
            <a:r>
              <a:rPr lang="es-MX" sz="2400" kern="100" dirty="0">
                <a:latin typeface="Vladimir Script" panose="03050402040407070305" pitchFamily="66" charset="0"/>
                <a:ea typeface="Calibri" panose="020F0502020204030204" pitchFamily="34" charset="0"/>
                <a:cs typeface="Times New Roman" panose="02020603050405020304" pitchFamily="18" charset="0"/>
              </a:rPr>
              <a:t>         </a:t>
            </a:r>
            <a:r>
              <a:rPr lang="es-MX" sz="2400" kern="100" dirty="0">
                <a:effectLst/>
                <a:latin typeface="Vladimir Script" panose="03050402040407070305" pitchFamily="66" charset="0"/>
                <a:ea typeface="Calibri" panose="020F0502020204030204" pitchFamily="34" charset="0"/>
                <a:cs typeface="Times New Roman" panose="02020603050405020304" pitchFamily="18" charset="0"/>
              </a:rPr>
              <a:t>       amado, que apacienta su regaño entre los lirios!</a:t>
            </a:r>
          </a:p>
          <a:p>
            <a:pPr algn="ctr"/>
            <a:endParaRPr lang="es-MX" kern="100" dirty="0">
              <a:effectLst/>
              <a:latin typeface="Vladimir Script" panose="03050402040407070305" pitchFamily="66" charset="0"/>
              <a:ea typeface="Calibri" panose="020F0502020204030204" pitchFamily="34" charset="0"/>
              <a:cs typeface="Times New Roman" panose="02020603050405020304" pitchFamily="18" charset="0"/>
            </a:endParaRPr>
          </a:p>
          <a:p>
            <a:pPr algn="ctr"/>
            <a:endParaRPr lang="es-MX" sz="2400" dirty="0">
              <a:latin typeface="Vladimir Script" panose="03050402040407070305" pitchFamily="66" charset="0"/>
            </a:endParaRPr>
          </a:p>
        </p:txBody>
      </p:sp>
    </p:spTree>
    <p:extLst>
      <p:ext uri="{BB962C8B-B14F-4D97-AF65-F5344CB8AC3E}">
        <p14:creationId xmlns:p14="http://schemas.microsoft.com/office/powerpoint/2010/main" val="2609259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92</Words>
  <Application>Microsoft Office PowerPoint</Application>
  <PresentationFormat>Panorámica</PresentationFormat>
  <Paragraphs>14</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Calibri Light</vt:lpstr>
      <vt:lpstr>Vladimir Script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SOPORTE TÉCNICO IGECEM</dc:creator>
  <cp:lastModifiedBy>SOPORTE TÉCNICO IGECEM</cp:lastModifiedBy>
  <cp:revision>8</cp:revision>
  <dcterms:created xsi:type="dcterms:W3CDTF">2023-07-06T17:50:17Z</dcterms:created>
  <dcterms:modified xsi:type="dcterms:W3CDTF">2023-07-12T00:17:38Z</dcterms:modified>
</cp:coreProperties>
</file>