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E9B99-82C5-4388-9F9A-3BDFA500628C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AB589-ABE7-4ED4-B89A-8C307285539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957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AB589-ABE7-4ED4-B89A-8C3072855396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4210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trabajos\minec\sistema\carnet\img\firma de Eukaris Diaz.jp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4" b="96364" l="0" r="98560">
                        <a14:foregroundMark x1="24738" y1="33818" x2="28665" y2="33818"/>
                        <a14:foregroundMark x1="24084" y1="41818" x2="23037" y2="49818"/>
                        <a14:foregroundMark x1="28796" y1="24364" x2="23429" y2="45091"/>
                        <a14:foregroundMark x1="34817" y1="17818" x2="20157" y2="65455"/>
                        <a14:foregroundMark x1="22906" y1="28364" x2="29450" y2="52000"/>
                        <a14:foregroundMark x1="24869" y1="50909" x2="77356" y2="49091"/>
                        <a14:foregroundMark x1="71466" y1="30909" x2="77618" y2="58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34925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9 Grupo"/>
          <p:cNvGrpSpPr/>
          <p:nvPr/>
        </p:nvGrpSpPr>
        <p:grpSpPr>
          <a:xfrm>
            <a:off x="4267919" y="142553"/>
            <a:ext cx="3492500" cy="1368152"/>
            <a:chOff x="2195736" y="1844824"/>
            <a:chExt cx="3492500" cy="1368152"/>
          </a:xfrm>
        </p:grpSpPr>
        <p:sp>
          <p:nvSpPr>
            <p:cNvPr id="9" name="8 Rectángulo"/>
            <p:cNvSpPr/>
            <p:nvPr/>
          </p:nvSpPr>
          <p:spPr>
            <a:xfrm>
              <a:off x="2339752" y="2492896"/>
              <a:ext cx="3240360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200" i="1" dirty="0" smtClean="0"/>
                <a:t>REV</a:t>
              </a:r>
              <a:r>
                <a:rPr lang="es-VE" sz="1200" i="1" dirty="0" smtClean="0"/>
                <a:t>. </a:t>
              </a:r>
              <a:r>
                <a:rPr lang="es-VE" sz="1200" i="1" dirty="0" smtClean="0"/>
                <a:t>EUCARY </a:t>
              </a:r>
              <a:r>
                <a:rPr lang="es-VE" sz="1200" i="1" dirty="0" smtClean="0"/>
                <a:t>J. CHIRINOS DE DIAZ</a:t>
              </a:r>
              <a:r>
                <a:rPr lang="es-VE" sz="1200" dirty="0" smtClean="0"/>
                <a:t/>
              </a:r>
              <a:br>
                <a:rPr lang="es-VE" sz="1200" dirty="0" smtClean="0"/>
              </a:br>
              <a:r>
                <a:rPr lang="es-VE" sz="1200" b="1" dirty="0" smtClean="0"/>
                <a:t>DIRECTORA</a:t>
              </a:r>
              <a:endParaRPr lang="es-VE" sz="1200" b="1" dirty="0"/>
            </a:p>
          </p:txBody>
        </p:sp>
        <p:pic>
          <p:nvPicPr>
            <p:cNvPr id="5" name="Picture 2" descr="C:\xampp\htdocs\trabajos\minec\sistema\carnet\img\firma de Eukaris Diaz.jp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4" b="96364" l="0" r="98560">
                          <a14:foregroundMark x1="24738" y1="33818" x2="28665" y2="33818"/>
                          <a14:foregroundMark x1="24084" y1="41818" x2="23037" y2="49818"/>
                          <a14:foregroundMark x1="28796" y1="24364" x2="23429" y2="45091"/>
                          <a14:foregroundMark x1="34817" y1="17818" x2="20157" y2="65455"/>
                          <a14:foregroundMark x1="22906" y1="28364" x2="29450" y2="52000"/>
                          <a14:foregroundMark x1="24869" y1="50909" x2="77356" y2="49091"/>
                          <a14:foregroundMark x1="71466" y1="30909" x2="77618" y2="58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66"/>
            <a:stretch/>
          </p:blipFill>
          <p:spPr bwMode="auto">
            <a:xfrm>
              <a:off x="2195736" y="1844824"/>
              <a:ext cx="3492500" cy="91323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5 Conector recto"/>
            <p:cNvCxnSpPr/>
            <p:nvPr/>
          </p:nvCxnSpPr>
          <p:spPr>
            <a:xfrm>
              <a:off x="2339752" y="2564904"/>
              <a:ext cx="33484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2 Grupo"/>
          <p:cNvGrpSpPr/>
          <p:nvPr/>
        </p:nvGrpSpPr>
        <p:grpSpPr>
          <a:xfrm>
            <a:off x="4413485" y="1551226"/>
            <a:ext cx="3362983" cy="1417012"/>
            <a:chOff x="4413485" y="1786067"/>
            <a:chExt cx="3362983" cy="1417012"/>
          </a:xfrm>
        </p:grpSpPr>
        <p:grpSp>
          <p:nvGrpSpPr>
            <p:cNvPr id="7" name="6 Grupo"/>
            <p:cNvGrpSpPr/>
            <p:nvPr/>
          </p:nvGrpSpPr>
          <p:grpSpPr>
            <a:xfrm>
              <a:off x="4427984" y="2482999"/>
              <a:ext cx="3348484" cy="720080"/>
              <a:chOff x="2339752" y="2492896"/>
              <a:chExt cx="3348484" cy="720080"/>
            </a:xfrm>
          </p:grpSpPr>
          <p:sp>
            <p:nvSpPr>
              <p:cNvPr id="8" name="7 Rectángulo"/>
              <p:cNvSpPr/>
              <p:nvPr/>
            </p:nvSpPr>
            <p:spPr>
              <a:xfrm>
                <a:off x="2339752" y="2492896"/>
                <a:ext cx="3240360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1200" i="1" dirty="0" smtClean="0"/>
                  <a:t>Rev. EDIS A. FLORES</a:t>
                </a:r>
              </a:p>
              <a:p>
                <a:pPr algn="ctr"/>
                <a:r>
                  <a:rPr lang="es-VE" sz="1200" b="1" dirty="0" smtClean="0"/>
                  <a:t>DIRECTOR</a:t>
                </a:r>
                <a:endParaRPr lang="es-VE" sz="1200" b="1" dirty="0"/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2339752" y="2564904"/>
                <a:ext cx="334848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1460" y1="38576" x2="30283" y2="36795"/>
                          <a14:foregroundMark x1="28431" y1="40356" x2="28976" y2="41246"/>
                          <a14:foregroundMark x1="19063" y1="64688" x2="31699" y2="60237"/>
                          <a14:foregroundMark x1="25054" y1="54006" x2="27887" y2="54303"/>
                          <a14:foregroundMark x1="27233" y1="42730" x2="79847" y2="56083"/>
                          <a14:foregroundMark x1="65904" y1="46884" x2="81917" y2="51632"/>
                          <a14:foregroundMark x1="40632" y1="66469" x2="48366" y2="74777"/>
                          <a14:foregroundMark x1="43573" y1="74184" x2="56536" y2="54896"/>
                          <a14:foregroundMark x1="50218" y1="74184" x2="50218" y2="58457"/>
                          <a14:foregroundMark x1="13617" y1="63501" x2="12200" y2="635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9" t="19159" r="12683" b="19171"/>
            <a:stretch/>
          </p:blipFill>
          <p:spPr bwMode="auto">
            <a:xfrm>
              <a:off x="4413485" y="1786067"/>
              <a:ext cx="3269357" cy="947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1460" y1="38576" x2="30283" y2="36795"/>
                        <a14:foregroundMark x1="28431" y1="40356" x2="28976" y2="41246"/>
                        <a14:foregroundMark x1="19063" y1="64688" x2="31699" y2="60237"/>
                        <a14:foregroundMark x1="25054" y1="54006" x2="27887" y2="54303"/>
                        <a14:foregroundMark x1="27233" y1="42730" x2="79847" y2="56083"/>
                        <a14:foregroundMark x1="65904" y1="46884" x2="81917" y2="51632"/>
                        <a14:foregroundMark x1="40632" y1="66469" x2="48366" y2="74777"/>
                        <a14:foregroundMark x1="43573" y1="74184" x2="56536" y2="54896"/>
                        <a14:foregroundMark x1="50218" y1="74184" x2="50218" y2="58457"/>
                        <a14:foregroundMark x1="13617" y1="63501" x2="12200" y2="63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89" t="19159" r="12683" b="19171"/>
          <a:stretch/>
        </p:blipFill>
        <p:spPr bwMode="auto">
          <a:xfrm>
            <a:off x="297581" y="1628359"/>
            <a:ext cx="3269357" cy="94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xampp\htdocs\trabajos17\minec_sistema\sistema\carnet\img\firma de alba vera.jpe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877" b="63376" l="33316" r="62340">
                        <a14:foregroundMark x1="48229" y1="50469" x2="48750" y2="51094"/>
                        <a14:foregroundMark x1="47917" y1="45703" x2="48438" y2="46641"/>
                        <a14:foregroundMark x1="45729" y1="43516" x2="47813" y2="45234"/>
                        <a14:backgroundMark x1="49063" y1="51172" x2="49583" y2="51953"/>
                        <a14:backgroundMark x1="52812" y1="57578" x2="53333" y2="5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40315" r="34032" b="34062"/>
          <a:stretch/>
        </p:blipFill>
        <p:spPr bwMode="auto">
          <a:xfrm>
            <a:off x="319002" y="2498556"/>
            <a:ext cx="3317490" cy="31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10 Grupo"/>
          <p:cNvGrpSpPr/>
          <p:nvPr/>
        </p:nvGrpSpPr>
        <p:grpSpPr>
          <a:xfrm>
            <a:off x="4427984" y="2708920"/>
            <a:ext cx="3348484" cy="1828730"/>
            <a:chOff x="4427984" y="2708920"/>
            <a:chExt cx="3348484" cy="1828730"/>
          </a:xfrm>
        </p:grpSpPr>
        <p:grpSp>
          <p:nvGrpSpPr>
            <p:cNvPr id="15" name="14 Grupo"/>
            <p:cNvGrpSpPr/>
            <p:nvPr/>
          </p:nvGrpSpPr>
          <p:grpSpPr>
            <a:xfrm>
              <a:off x="4427984" y="3817570"/>
              <a:ext cx="3348484" cy="720080"/>
              <a:chOff x="2339752" y="2492896"/>
              <a:chExt cx="3348484" cy="720080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39752" y="2492896"/>
                <a:ext cx="3240360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1200" i="1" dirty="0" smtClean="0"/>
                  <a:t>REV. ALBA M. DUGARTE DE VERA </a:t>
                </a:r>
              </a:p>
              <a:p>
                <a:pPr algn="ctr"/>
                <a:r>
                  <a:rPr lang="es-VE" sz="1200" b="1" dirty="0" smtClean="0"/>
                  <a:t>DIRECTORA</a:t>
                </a:r>
                <a:endParaRPr lang="es-VE" sz="1200" b="1" dirty="0"/>
              </a:p>
            </p:txBody>
          </p:sp>
          <p:cxnSp>
            <p:nvCxnSpPr>
              <p:cNvPr id="18" name="17 Conector recto"/>
              <p:cNvCxnSpPr/>
              <p:nvPr/>
            </p:nvCxnSpPr>
            <p:spPr>
              <a:xfrm>
                <a:off x="2339752" y="2564904"/>
                <a:ext cx="334848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2" descr="C:\xampp\htdocs\trabajos17\minec_sistema\sistema\carnet\img\firma de alba vera.jpe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2877" b="63376" l="33316" r="62340">
                          <a14:foregroundMark x1="48229" y1="50469" x2="48750" y2="51094"/>
                          <a14:foregroundMark x1="47917" y1="45703" x2="48438" y2="46641"/>
                          <a14:foregroundMark x1="45729" y1="43516" x2="47813" y2="45234"/>
                          <a14:backgroundMark x1="49063" y1="51172" x2="49583" y2="51953"/>
                          <a14:backgroundMark x1="52812" y1="57578" x2="53333" y2="57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88" t="40315" r="34032" b="34062"/>
            <a:stretch/>
          </p:blipFill>
          <p:spPr bwMode="auto">
            <a:xfrm>
              <a:off x="5203824" y="2708920"/>
              <a:ext cx="1796803" cy="1691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399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xampp\htdocs\trabajos17\minec_sistema\sistema\carnet\img\encabezado_ib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21" y="260648"/>
            <a:ext cx="681697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xampp\htdocs\trabajos17\minec_sistema\sistema\carnet\img\ad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21" y="2005361"/>
            <a:ext cx="1151897" cy="120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91680" y="2053297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/>
              <a:t>ASAMBLEAS DE DIOS DE VENEZUELA</a:t>
            </a:r>
          </a:p>
          <a:p>
            <a:pPr algn="ctr"/>
            <a:r>
              <a:rPr lang="es-VE" sz="2000" b="1" dirty="0" smtClean="0"/>
              <a:t>MINISTERIO DE EDUCACIÓN CRISTIANA</a:t>
            </a:r>
          </a:p>
          <a:p>
            <a:pPr algn="ctr"/>
            <a:r>
              <a:rPr lang="es-VE" sz="2000" b="1" dirty="0" smtClean="0"/>
              <a:t>INSTITUTO BÍBLICO DE MÉRIDA</a:t>
            </a:r>
            <a:endParaRPr lang="es-VE" sz="2000" b="1" dirty="0"/>
          </a:p>
        </p:txBody>
      </p:sp>
      <p:pic>
        <p:nvPicPr>
          <p:cNvPr id="2052" name="Picture 4" descr="C:\xampp\htdocs\trabajos17\minec_sistema\sistema\carnet\img\IB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81" y="2005361"/>
            <a:ext cx="1186115" cy="11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58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35</Words>
  <Application>Microsoft Office PowerPoint</Application>
  <PresentationFormat>Presentación en pantalla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</dc:creator>
  <cp:lastModifiedBy>Oswaldo</cp:lastModifiedBy>
  <cp:revision>29</cp:revision>
  <dcterms:created xsi:type="dcterms:W3CDTF">2014-12-08T23:55:30Z</dcterms:created>
  <dcterms:modified xsi:type="dcterms:W3CDTF">2017-03-07T17:31:59Z</dcterms:modified>
</cp:coreProperties>
</file>