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E9B99-82C5-4388-9F9A-3BDFA500628C}" type="datetimeFigureOut">
              <a:rPr lang="es-VE" smtClean="0"/>
              <a:t>30-05-2015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AB589-ABE7-4ED4-B89A-8C307285539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0957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AB589-ABE7-4ED4-B89A-8C3072855396}" type="slidenum">
              <a:rPr lang="es-VE" smtClean="0"/>
              <a:t>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0847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0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xampp\htdocs\trabajos\minec\img\MIN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250" y1="2115" x2="88125" y2="1410"/>
                        <a14:foregroundMark x1="11042" y1="1880" x2="0" y2="14571"/>
                        <a14:foregroundMark x1="1042" y1="14336" x2="625" y2="85664"/>
                        <a14:foregroundMark x1="833" y1="85899" x2="13125" y2="99295"/>
                        <a14:foregroundMark x1="12500" y1="98355" x2="90417" y2="97415"/>
                        <a14:foregroundMark x1="6250" y1="8461" x2="95833" y2="91774"/>
                        <a14:foregroundMark x1="88333" y1="1645" x2="98750" y2="13396"/>
                        <a14:foregroundMark x1="98750" y1="14336" x2="98958" y2="85899"/>
                        <a14:foregroundMark x1="98958" y1="85429" x2="90625" y2="96945"/>
                        <a14:foregroundMark x1="7083" y1="92479" x2="94375" y2="7756"/>
                        <a14:foregroundMark x1="20417" y1="12221" x2="81458" y2="11516"/>
                        <a14:foregroundMark x1="80417" y1="12456" x2="80833" y2="70858"/>
                        <a14:foregroundMark x1="40000" y1="24677" x2="90417" y2="25147"/>
                        <a14:foregroundMark x1="3125" y1="16216" x2="3125" y2="74853"/>
                        <a14:foregroundMark x1="3333" y1="75793" x2="6042" y2="87544"/>
                        <a14:foregroundMark x1="3958" y1="80729" x2="94375" y2="82139"/>
                        <a14:foregroundMark x1="15208" y1="89894" x2="86042" y2="87779"/>
                        <a14:foregroundMark x1="23333" y1="94125" x2="81875" y2="93655"/>
                        <a14:foregroundMark x1="13125" y1="92949" x2="24167" y2="96005"/>
                        <a14:foregroundMark x1="12708" y1="74383" x2="65208" y2="74148"/>
                        <a14:foregroundMark x1="7917" y1="78143" x2="9583" y2="88719"/>
                        <a14:foregroundMark x1="14792" y1="88014" x2="89375" y2="89894"/>
                        <a14:foregroundMark x1="88333" y1="85429" x2="85625" y2="13396"/>
                        <a14:foregroundMark x1="92500" y1="81199" x2="92292" y2="2350"/>
                        <a14:foregroundMark x1="63125" y1="84489" x2="67083" y2="1880"/>
                        <a14:foregroundMark x1="22500" y1="73913" x2="12083" y2="9401"/>
                        <a14:foregroundMark x1="8958" y1="60517" x2="65833" y2="470"/>
                        <a14:foregroundMark x1="83542" y1="4465" x2="39167" y2="9636"/>
                        <a14:foregroundMark x1="26667" y1="2585" x2="75000" y2="4935"/>
                        <a14:foregroundMark x1="76667" y1="16921" x2="49792" y2="19741"/>
                        <a14:foregroundMark x1="74792" y1="34078" x2="45625" y2="34313"/>
                        <a14:foregroundMark x1="84583" y1="55347" x2="52500" y2="56052"/>
                        <a14:foregroundMark x1="53542" y1="23737" x2="51458" y2="64277"/>
                        <a14:foregroundMark x1="22083" y1="64747" x2="81875" y2="51351"/>
                        <a14:foregroundMark x1="67500" y1="37603" x2="70625" y2="37368"/>
                        <a14:foregroundMark x1="96875" y1="13396" x2="96250" y2="73678"/>
                        <a14:foregroundMark x1="70625" y1="94360" x2="73750" y2="19741"/>
                        <a14:foregroundMark x1="58750" y1="92244" x2="57917" y2="34548"/>
                        <a14:foregroundMark x1="51042" y1="94360" x2="35417" y2="33608"/>
                        <a14:foregroundMark x1="5208" y1="43008" x2="31875" y2="38543"/>
                        <a14:foregroundMark x1="9167" y1="54877" x2="41667" y2="40893"/>
                        <a14:foregroundMark x1="12083" y1="48414" x2="35000" y2="47004"/>
                        <a14:foregroundMark x1="31042" y1="55347" x2="13750" y2="72033"/>
                        <a14:foregroundMark x1="1667" y1="89659" x2="8958" y2="97415"/>
                        <a14:foregroundMark x1="29167" y1="76498" x2="91250" y2="77438"/>
                        <a14:foregroundMark x1="89583" y1="65217" x2="53333" y2="62867"/>
                        <a14:foregroundMark x1="77083" y1="10341" x2="87708" y2="9636"/>
                        <a14:foregroundMark x1="54792" y1="940" x2="13333" y2="940"/>
                        <a14:foregroundMark x1="93542" y1="91304" x2="52708" y2="91069"/>
                        <a14:foregroundMark x1="48542" y1="85429" x2="60625" y2="85429"/>
                        <a14:foregroundMark x1="17917" y1="99060" x2="86250" y2="99060"/>
                        <a14:foregroundMark x1="91250" y1="98355" x2="99375" y2="873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8640"/>
            <a:ext cx="5327576" cy="472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62655" y="404664"/>
            <a:ext cx="72331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Ministerio de Educación </a:t>
            </a:r>
          </a:p>
          <a:p>
            <a:r>
              <a:rPr lang="es-E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Cristiana</a:t>
            </a:r>
            <a:endParaRPr lang="es-ES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144047" y="2253214"/>
            <a:ext cx="3400425" cy="3371850"/>
            <a:chOff x="144047" y="2253214"/>
            <a:chExt cx="3400425" cy="3371850"/>
          </a:xfrm>
        </p:grpSpPr>
        <p:pic>
          <p:nvPicPr>
            <p:cNvPr id="1026" name="Picture 2" descr="C:\xampp\htdocs\trabajos\minec\sistema\imagenes\icono_institut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47" y="2253214"/>
              <a:ext cx="3400425" cy="3371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2 Elipse"/>
            <p:cNvSpPr/>
            <p:nvPr/>
          </p:nvSpPr>
          <p:spPr>
            <a:xfrm>
              <a:off x="602259" y="2715139"/>
              <a:ext cx="2484000" cy="244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6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70C0"/>
                  </a:solidFill>
                </a:rPr>
                <a:t>B</a:t>
              </a:r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3055551" y="2405614"/>
            <a:ext cx="3400425" cy="3371850"/>
            <a:chOff x="144047" y="2253214"/>
            <a:chExt cx="3400425" cy="3371850"/>
          </a:xfrm>
        </p:grpSpPr>
        <p:pic>
          <p:nvPicPr>
            <p:cNvPr id="8" name="Picture 2" descr="C:\xampp\htdocs\trabajos\minec\sistema\imagenes\icono_institut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47" y="2253214"/>
              <a:ext cx="3400425" cy="3371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8 Elipse"/>
            <p:cNvSpPr/>
            <p:nvPr/>
          </p:nvSpPr>
          <p:spPr>
            <a:xfrm>
              <a:off x="602259" y="2715139"/>
              <a:ext cx="2484000" cy="244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6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70C0"/>
                  </a:solidFill>
                </a:rPr>
                <a:t>M</a:t>
              </a:r>
              <a:endParaRPr lang="es-VE" sz="1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5436096" y="2564904"/>
            <a:ext cx="3400425" cy="3371850"/>
            <a:chOff x="144047" y="2253214"/>
            <a:chExt cx="3400425" cy="3371850"/>
          </a:xfrm>
        </p:grpSpPr>
        <p:pic>
          <p:nvPicPr>
            <p:cNvPr id="11" name="Picture 2" descr="C:\xampp\htdocs\trabajos\minec\sistema\imagenes\icono_institut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47" y="2253214"/>
              <a:ext cx="3400425" cy="3371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11 Elipse"/>
            <p:cNvSpPr/>
            <p:nvPr/>
          </p:nvSpPr>
          <p:spPr>
            <a:xfrm>
              <a:off x="602259" y="2715139"/>
              <a:ext cx="2484000" cy="244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6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70C0"/>
                  </a:solidFill>
                </a:rPr>
                <a:t>L</a:t>
              </a:r>
              <a:endParaRPr lang="es-VE" sz="1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57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erc.com.uy/images/inicio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3333" y1="23746" x2="27333" y2="21739"/>
                        <a14:foregroundMark x1="14000" y1="45151" x2="49333" y2="15719"/>
                        <a14:foregroundMark x1="22000" y1="1672" x2="80333" y2="1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85" b="82385" l="14000" r="90000">
                        <a14:foregroundMark x1="22500" y1="43089" x2="48500" y2="216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82" t="14281" r="18073" b="22965"/>
          <a:stretch/>
        </p:blipFill>
        <p:spPr bwMode="auto">
          <a:xfrm>
            <a:off x="8274050" y="553244"/>
            <a:ext cx="214630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xampp\htdocs\trabajos\minec\sistema\imagenes\icono_basico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2837" r="16326" b="19730"/>
          <a:stretch/>
        </p:blipFill>
        <p:spPr bwMode="auto">
          <a:xfrm>
            <a:off x="3022600" y="1540621"/>
            <a:ext cx="3314700" cy="34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xampp\htdocs\trabajos\minec\sistema\imagenes\icono_ministerial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5" t="2837" r="19768" b="20576"/>
          <a:stretch/>
        </p:blipFill>
        <p:spPr bwMode="auto">
          <a:xfrm>
            <a:off x="5076056" y="2980384"/>
            <a:ext cx="3403600" cy="345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xampp\htdocs\trabajos\minec\sistema\imagenes\icono_licenciatur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t="5006" r="13164" b="20294"/>
          <a:stretch/>
        </p:blipFill>
        <p:spPr bwMode="auto">
          <a:xfrm>
            <a:off x="5436096" y="522412"/>
            <a:ext cx="33528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0" y="2852936"/>
            <a:ext cx="3400425" cy="3371850"/>
            <a:chOff x="144047" y="2253214"/>
            <a:chExt cx="3400425" cy="3371850"/>
          </a:xfrm>
        </p:grpSpPr>
        <p:pic>
          <p:nvPicPr>
            <p:cNvPr id="8" name="Picture 2" descr="C:\xampp\htdocs\trabajos\minec\sistema\imagenes\icono_instituto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47" y="2253214"/>
              <a:ext cx="3400425" cy="3371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8 Elipse"/>
            <p:cNvSpPr/>
            <p:nvPr/>
          </p:nvSpPr>
          <p:spPr>
            <a:xfrm>
              <a:off x="602259" y="2715139"/>
              <a:ext cx="2484000" cy="244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2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70C0"/>
                  </a:solidFill>
                </a:rPr>
                <a:t>B</a:t>
              </a:r>
              <a:r>
                <a:rPr lang="es-VE" sz="88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70C0"/>
                  </a:solidFill>
                </a:rPr>
                <a:t>s</a:t>
              </a:r>
              <a:r>
                <a:rPr lang="es-VE" sz="8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70C0"/>
                  </a:solidFill>
                </a:rPr>
                <a:t>.</a:t>
              </a:r>
              <a:endParaRPr lang="es-VE" sz="8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2771800" y="4308773"/>
            <a:ext cx="3400425" cy="3371850"/>
            <a:chOff x="144047" y="2253214"/>
            <a:chExt cx="3400425" cy="3371850"/>
          </a:xfrm>
        </p:grpSpPr>
        <p:pic>
          <p:nvPicPr>
            <p:cNvPr id="11" name="Picture 2" descr="C:\xampp\htdocs\trabajos\minec\sistema\imagenes\icono_instituto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47" y="2253214"/>
              <a:ext cx="3400425" cy="3371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11 Elipse"/>
            <p:cNvSpPr/>
            <p:nvPr/>
          </p:nvSpPr>
          <p:spPr>
            <a:xfrm>
              <a:off x="602259" y="2715139"/>
              <a:ext cx="2484000" cy="244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6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70C0"/>
                  </a:solidFill>
                </a:rPr>
                <a:t>S</a:t>
              </a:r>
              <a:endParaRPr lang="es-VE" sz="1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82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6516216" y="1415852"/>
            <a:ext cx="2088232" cy="20882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239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60232" y="404664"/>
            <a:ext cx="187220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39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+</a:t>
            </a:r>
            <a:endParaRPr lang="es-VE" sz="239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027" name="Picture 3" descr="C:\Users\Oswaldo\Pictures\ma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0" t="28518" r="37650" b="37254"/>
          <a:stretch/>
        </p:blipFill>
        <p:spPr bwMode="auto">
          <a:xfrm>
            <a:off x="2921001" y="1892300"/>
            <a:ext cx="220309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xampp\htdocs\trabajos\minec\sistema\imagenes\icono_notas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" b="95000" l="6250" r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1735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xampp\htdocs\trabajos\minec\sistema\imagenes\icono_ver_notas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0452"/>
            <a:ext cx="149542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82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12</Words>
  <Application>Microsoft Office PowerPoint</Application>
  <PresentationFormat>Presentación en pantalla (4:3)</PresentationFormat>
  <Paragraphs>9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Oswaldo</dc:creator>
  <cp:lastModifiedBy>Oswaldo</cp:lastModifiedBy>
  <cp:revision>20</cp:revision>
  <dcterms:created xsi:type="dcterms:W3CDTF">2014-12-08T23:55:30Z</dcterms:created>
  <dcterms:modified xsi:type="dcterms:W3CDTF">2015-05-31T00:37:34Z</dcterms:modified>
</cp:coreProperties>
</file>