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88163" cy="100203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22546"/>
              </p:ext>
            </p:extLst>
          </p:nvPr>
        </p:nvGraphicFramePr>
        <p:xfrm>
          <a:off x="6300192" y="404664"/>
          <a:ext cx="19442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</a:tblGrid>
              <a:tr h="280351">
                <a:tc>
                  <a:txBody>
                    <a:bodyPr/>
                    <a:lstStyle/>
                    <a:p>
                      <a:r>
                        <a:rPr lang="es-ES" b="1" dirty="0" smtClean="0"/>
                        <a:t>Ventas</a:t>
                      </a:r>
                      <a:endParaRPr lang="es-AR" b="1" dirty="0"/>
                    </a:p>
                  </a:txBody>
                  <a:tcPr/>
                </a:tc>
              </a:tr>
              <a:tr h="831932">
                <a:tc>
                  <a:txBody>
                    <a:bodyPr/>
                    <a:lstStyle/>
                    <a:p>
                      <a:r>
                        <a:rPr lang="es-ES" dirty="0" smtClean="0"/>
                        <a:t>-Nombre</a:t>
                      </a:r>
                      <a:r>
                        <a:rPr lang="es-ES" baseline="0" dirty="0" smtClean="0"/>
                        <a:t> Del Producto</a:t>
                      </a:r>
                    </a:p>
                    <a:p>
                      <a:r>
                        <a:rPr lang="es-ES" dirty="0" smtClean="0"/>
                        <a:t>+Precio</a:t>
                      </a:r>
                    </a:p>
                    <a:p>
                      <a:r>
                        <a:rPr lang="es-ES" dirty="0" smtClean="0"/>
                        <a:t>+Modos De Pago</a:t>
                      </a:r>
                      <a:endParaRPr lang="es-AR" dirty="0"/>
                    </a:p>
                  </a:txBody>
                  <a:tcPr/>
                </a:tc>
              </a:tr>
              <a:tr h="831932">
                <a:tc>
                  <a:txBody>
                    <a:bodyPr/>
                    <a:lstStyle/>
                    <a:p>
                      <a:r>
                        <a:rPr lang="es-ES" dirty="0" smtClean="0"/>
                        <a:t>-Producto</a:t>
                      </a:r>
                    </a:p>
                    <a:p>
                      <a:r>
                        <a:rPr lang="es-ES" dirty="0" smtClean="0"/>
                        <a:t>-</a:t>
                      </a:r>
                      <a:r>
                        <a:rPr lang="es-ES" dirty="0" err="1" smtClean="0"/>
                        <a:t>Vendedo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-Depositar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2261"/>
              </p:ext>
            </p:extLst>
          </p:nvPr>
        </p:nvGraphicFramePr>
        <p:xfrm>
          <a:off x="3635896" y="3861048"/>
          <a:ext cx="1944216" cy="2255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</a:tblGrid>
              <a:tr h="342132">
                <a:tc>
                  <a:txBody>
                    <a:bodyPr/>
                    <a:lstStyle/>
                    <a:p>
                      <a:r>
                        <a:rPr lang="es-ES" b="1" dirty="0" smtClean="0"/>
                        <a:t>Deposito</a:t>
                      </a:r>
                      <a:endParaRPr lang="es-AR" b="1" dirty="0"/>
                    </a:p>
                  </a:txBody>
                  <a:tcPr/>
                </a:tc>
              </a:tr>
              <a:tr h="1111928">
                <a:tc>
                  <a:txBody>
                    <a:bodyPr/>
                    <a:lstStyle/>
                    <a:p>
                      <a:r>
                        <a:rPr lang="es-ES" dirty="0" smtClean="0"/>
                        <a:t>-Guardar</a:t>
                      </a:r>
                    </a:p>
                    <a:p>
                      <a:r>
                        <a:rPr lang="es-ES" dirty="0" smtClean="0"/>
                        <a:t>-Nube</a:t>
                      </a:r>
                      <a:r>
                        <a:rPr lang="es-ES" baseline="0" dirty="0" smtClean="0"/>
                        <a:t> (Opcional)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+Físico</a:t>
                      </a:r>
                    </a:p>
                  </a:txBody>
                  <a:tcPr/>
                </a:tc>
              </a:tr>
              <a:tr h="778189">
                <a:tc>
                  <a:txBody>
                    <a:bodyPr/>
                    <a:lstStyle/>
                    <a:p>
                      <a:r>
                        <a:rPr lang="es-ES" dirty="0" smtClean="0"/>
                        <a:t>-Depositar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93017"/>
              </p:ext>
            </p:extLst>
          </p:nvPr>
        </p:nvGraphicFramePr>
        <p:xfrm>
          <a:off x="251520" y="116632"/>
          <a:ext cx="1944216" cy="2594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</a:tblGrid>
              <a:tr h="336688">
                <a:tc>
                  <a:txBody>
                    <a:bodyPr/>
                    <a:lstStyle/>
                    <a:p>
                      <a:r>
                        <a:rPr lang="es-ES" b="1" dirty="0" smtClean="0"/>
                        <a:t>Diseño</a:t>
                      </a:r>
                      <a:endParaRPr lang="es-AR" b="1" dirty="0"/>
                    </a:p>
                  </a:txBody>
                  <a:tcPr/>
                </a:tc>
              </a:tr>
              <a:tr h="841720">
                <a:tc>
                  <a:txBody>
                    <a:bodyPr/>
                    <a:lstStyle/>
                    <a:p>
                      <a:r>
                        <a:rPr lang="es-ES" dirty="0" smtClean="0"/>
                        <a:t>-Crear Diseño</a:t>
                      </a:r>
                    </a:p>
                    <a:p>
                      <a:r>
                        <a:rPr lang="es-ES" dirty="0" smtClean="0"/>
                        <a:t>-Use Adobe</a:t>
                      </a:r>
                      <a:r>
                        <a:rPr lang="es-ES" baseline="0" dirty="0" smtClean="0"/>
                        <a:t> Photoshop</a:t>
                      </a:r>
                    </a:p>
                    <a:p>
                      <a:r>
                        <a:rPr lang="es-ES" baseline="0" dirty="0" smtClean="0"/>
                        <a:t>+Diseño Artístico Publicitario </a:t>
                      </a:r>
                      <a:endParaRPr lang="es-AR" dirty="0"/>
                    </a:p>
                  </a:txBody>
                  <a:tcPr/>
                </a:tc>
              </a:tr>
              <a:tr h="765807">
                <a:tc>
                  <a:txBody>
                    <a:bodyPr/>
                    <a:lstStyle/>
                    <a:p>
                      <a:r>
                        <a:rPr lang="es-ES" dirty="0" smtClean="0"/>
                        <a:t>-Mostrar El Diseño 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72579"/>
              </p:ext>
            </p:extLst>
          </p:nvPr>
        </p:nvGraphicFramePr>
        <p:xfrm>
          <a:off x="395536" y="4077072"/>
          <a:ext cx="1944216" cy="2386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</a:tblGrid>
              <a:tr h="280351">
                <a:tc>
                  <a:txBody>
                    <a:bodyPr/>
                    <a:lstStyle/>
                    <a:p>
                      <a:r>
                        <a:rPr lang="es-ES" b="1" dirty="0" smtClean="0"/>
                        <a:t>Gerencia</a:t>
                      </a:r>
                      <a:endParaRPr lang="es-AR" b="1" dirty="0"/>
                    </a:p>
                  </a:txBody>
                  <a:tcPr/>
                </a:tc>
              </a:tr>
              <a:tr h="831932">
                <a:tc>
                  <a:txBody>
                    <a:bodyPr/>
                    <a:lstStyle/>
                    <a:p>
                      <a:r>
                        <a:rPr lang="es-ES" dirty="0" smtClean="0"/>
                        <a:t>-Hablar Puntos</a:t>
                      </a:r>
                      <a:r>
                        <a:rPr lang="es-ES" baseline="0" dirty="0" smtClean="0"/>
                        <a:t> de Vistas</a:t>
                      </a:r>
                    </a:p>
                    <a:p>
                      <a:r>
                        <a:rPr lang="es-ES" baseline="0" dirty="0" smtClean="0"/>
                        <a:t>+ver lo Bueno y lo malo</a:t>
                      </a:r>
                    </a:p>
                  </a:txBody>
                  <a:tcPr/>
                </a:tc>
              </a:tr>
              <a:tr h="831932">
                <a:tc>
                  <a:txBody>
                    <a:bodyPr/>
                    <a:lstStyle/>
                    <a:p>
                      <a:r>
                        <a:rPr lang="es-ES" dirty="0" smtClean="0"/>
                        <a:t>-Mostrar</a:t>
                      </a:r>
                      <a:r>
                        <a:rPr lang="es-ES" baseline="0" dirty="0" smtClean="0"/>
                        <a:t> El Diseño</a:t>
                      </a:r>
                    </a:p>
                    <a:p>
                      <a:r>
                        <a:rPr lang="es-ES" baseline="0" dirty="0" smtClean="0"/>
                        <a:t>+Producto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95588"/>
              </p:ext>
            </p:extLst>
          </p:nvPr>
        </p:nvGraphicFramePr>
        <p:xfrm>
          <a:off x="3347864" y="332656"/>
          <a:ext cx="1944216" cy="2660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</a:tblGrid>
              <a:tr h="280351">
                <a:tc>
                  <a:txBody>
                    <a:bodyPr/>
                    <a:lstStyle/>
                    <a:p>
                      <a:r>
                        <a:rPr lang="es-ES" b="1" dirty="0" smtClean="0"/>
                        <a:t>Sala De Reuniones</a:t>
                      </a:r>
                      <a:endParaRPr lang="es-AR" b="1" dirty="0"/>
                    </a:p>
                  </a:txBody>
                  <a:tcPr/>
                </a:tc>
              </a:tr>
              <a:tr h="831932">
                <a:tc>
                  <a:txBody>
                    <a:bodyPr/>
                    <a:lstStyle/>
                    <a:p>
                      <a:r>
                        <a:rPr lang="es-ES" dirty="0" smtClean="0"/>
                        <a:t>-Planificar </a:t>
                      </a:r>
                    </a:p>
                    <a:p>
                      <a:r>
                        <a:rPr lang="es-ES" dirty="0" smtClean="0"/>
                        <a:t>-</a:t>
                      </a:r>
                      <a:r>
                        <a:rPr lang="es-ES" dirty="0" err="1" smtClean="0"/>
                        <a:t>Dia</a:t>
                      </a:r>
                      <a:r>
                        <a:rPr lang="es-ES" baseline="0" dirty="0" smtClean="0"/>
                        <a:t> y Hora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+Producto </a:t>
                      </a:r>
                    </a:p>
                    <a:p>
                      <a:r>
                        <a:rPr lang="es-ES" dirty="0" smtClean="0"/>
                        <a:t>+Convencer De la Compra</a:t>
                      </a:r>
                      <a:endParaRPr lang="es-AR" dirty="0"/>
                    </a:p>
                  </a:txBody>
                  <a:tcPr/>
                </a:tc>
              </a:tr>
              <a:tr h="831932">
                <a:tc>
                  <a:txBody>
                    <a:bodyPr/>
                    <a:lstStyle/>
                    <a:p>
                      <a:r>
                        <a:rPr lang="es-ES" dirty="0" smtClean="0"/>
                        <a:t>-Proyectar</a:t>
                      </a:r>
                      <a:r>
                        <a:rPr lang="es-ES" baseline="0" dirty="0" smtClean="0"/>
                        <a:t> El Producto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88246"/>
              </p:ext>
            </p:extLst>
          </p:nvPr>
        </p:nvGraphicFramePr>
        <p:xfrm>
          <a:off x="6516216" y="3861048"/>
          <a:ext cx="1944216" cy="2255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</a:tblGrid>
              <a:tr h="342132">
                <a:tc>
                  <a:txBody>
                    <a:bodyPr/>
                    <a:lstStyle/>
                    <a:p>
                      <a:r>
                        <a:rPr lang="es-ES" b="1" dirty="0" smtClean="0"/>
                        <a:t>Tesorería</a:t>
                      </a:r>
                      <a:endParaRPr lang="es-AR" b="1" dirty="0"/>
                    </a:p>
                  </a:txBody>
                  <a:tcPr/>
                </a:tc>
              </a:tr>
              <a:tr h="1111928">
                <a:tc>
                  <a:txBody>
                    <a:bodyPr/>
                    <a:lstStyle/>
                    <a:p>
                      <a:r>
                        <a:rPr lang="es-ES" dirty="0" smtClean="0"/>
                        <a:t>Guardar Tesoros(Dinero)</a:t>
                      </a:r>
                    </a:p>
                  </a:txBody>
                  <a:tcPr/>
                </a:tc>
              </a:tr>
              <a:tr h="778189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8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98113"/>
              </p:ext>
            </p:extLst>
          </p:nvPr>
        </p:nvGraphicFramePr>
        <p:xfrm>
          <a:off x="7020272" y="404664"/>
          <a:ext cx="1944216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</a:tblGrid>
              <a:tr h="36576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RRHH</a:t>
                      </a:r>
                      <a:endParaRPr lang="es-AR" b="1" dirty="0"/>
                    </a:p>
                  </a:txBody>
                  <a:tcPr/>
                </a:tc>
              </a:tr>
              <a:tr h="831932">
                <a:tc>
                  <a:txBody>
                    <a:bodyPr/>
                    <a:lstStyle/>
                    <a:p>
                      <a:r>
                        <a:rPr lang="es-ES" dirty="0" smtClean="0"/>
                        <a:t>-Ver Plantillas de las solicitudes de los nuevos</a:t>
                      </a:r>
                      <a:r>
                        <a:rPr lang="es-ES" baseline="0" dirty="0" smtClean="0"/>
                        <a:t> empleados</a:t>
                      </a:r>
                    </a:p>
                    <a:p>
                      <a:r>
                        <a:rPr lang="es-ES" baseline="0" dirty="0" smtClean="0"/>
                        <a:t>+Entrevistas </a:t>
                      </a:r>
                      <a:endParaRPr lang="es-AR" dirty="0"/>
                    </a:p>
                  </a:txBody>
                  <a:tcPr/>
                </a:tc>
              </a:tr>
              <a:tr h="831932">
                <a:tc>
                  <a:txBody>
                    <a:bodyPr/>
                    <a:lstStyle/>
                    <a:p>
                      <a:r>
                        <a:rPr lang="es-ES" dirty="0" smtClean="0"/>
                        <a:t>+Contratar</a:t>
                      </a:r>
                    </a:p>
                    <a:p>
                      <a:r>
                        <a:rPr lang="es-ES" dirty="0" smtClean="0"/>
                        <a:t>+Periodo de Prueba</a:t>
                      </a:r>
                      <a:br>
                        <a:rPr lang="es-ES" dirty="0" smtClean="0"/>
                      </a:br>
                      <a:r>
                        <a:rPr lang="es-ES" dirty="0" smtClean="0"/>
                        <a:t>-Esperar </a:t>
                      </a:r>
                      <a:r>
                        <a:rPr lang="es-ES" dirty="0" err="1" smtClean="0"/>
                        <a:t>Decision</a:t>
                      </a:r>
                      <a:r>
                        <a:rPr lang="es-ES" baseline="0" dirty="0" smtClean="0"/>
                        <a:t> de 15 </a:t>
                      </a:r>
                      <a:r>
                        <a:rPr lang="es-ES" baseline="0" dirty="0" err="1" smtClean="0"/>
                        <a:t>Dias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 +Contactar</a:t>
                      </a:r>
                      <a:r>
                        <a:rPr lang="es-ES" baseline="0" dirty="0" smtClean="0"/>
                        <a:t> Con RRHH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24422"/>
              </p:ext>
            </p:extLst>
          </p:nvPr>
        </p:nvGraphicFramePr>
        <p:xfrm>
          <a:off x="107504" y="3645024"/>
          <a:ext cx="1944216" cy="2332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</a:tblGrid>
              <a:tr h="342132">
                <a:tc>
                  <a:txBody>
                    <a:bodyPr/>
                    <a:lstStyle/>
                    <a:p>
                      <a:r>
                        <a:rPr lang="es-ES" b="1" dirty="0" smtClean="0"/>
                        <a:t>Sistemas</a:t>
                      </a:r>
                      <a:endParaRPr lang="es-AR" b="1" dirty="0"/>
                    </a:p>
                  </a:txBody>
                  <a:tcPr/>
                </a:tc>
              </a:tr>
              <a:tr h="1111928">
                <a:tc>
                  <a:txBody>
                    <a:bodyPr/>
                    <a:lstStyle/>
                    <a:p>
                      <a:r>
                        <a:rPr lang="es-ES" dirty="0" smtClean="0"/>
                        <a:t>-Server</a:t>
                      </a:r>
                      <a:r>
                        <a:rPr lang="es-ES" baseline="0" dirty="0" smtClean="0"/>
                        <a:t> </a:t>
                      </a:r>
                    </a:p>
                    <a:p>
                      <a:r>
                        <a:rPr lang="es-ES" baseline="0" dirty="0" smtClean="0"/>
                        <a:t>+Espacio</a:t>
                      </a:r>
                    </a:p>
                    <a:p>
                      <a:r>
                        <a:rPr lang="es-ES" baseline="0" dirty="0" smtClean="0"/>
                        <a:t>+RED del Complejo</a:t>
                      </a:r>
                      <a:endParaRPr lang="es-ES" dirty="0" smtClean="0"/>
                    </a:p>
                  </a:txBody>
                  <a:tcPr/>
                </a:tc>
              </a:tr>
              <a:tr h="778189">
                <a:tc>
                  <a:txBody>
                    <a:bodyPr/>
                    <a:lstStyle/>
                    <a:p>
                      <a:r>
                        <a:rPr lang="es-ES" dirty="0" smtClean="0"/>
                        <a:t>+</a:t>
                      </a:r>
                      <a:r>
                        <a:rPr lang="es-ES" dirty="0" err="1" smtClean="0"/>
                        <a:t>Concrarlo</a:t>
                      </a:r>
                      <a:r>
                        <a:rPr lang="es-ES" dirty="0" smtClean="0"/>
                        <a:t> Al Sistema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08279"/>
              </p:ext>
            </p:extLst>
          </p:nvPr>
        </p:nvGraphicFramePr>
        <p:xfrm>
          <a:off x="179512" y="116633"/>
          <a:ext cx="194421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</a:tblGrid>
              <a:tr h="321311">
                <a:tc>
                  <a:txBody>
                    <a:bodyPr/>
                    <a:lstStyle/>
                    <a:p>
                      <a:r>
                        <a:rPr lang="es-ES" b="1" dirty="0" smtClean="0"/>
                        <a:t>Logística</a:t>
                      </a:r>
                      <a:endParaRPr lang="es-AR" b="1" dirty="0"/>
                    </a:p>
                  </a:txBody>
                  <a:tcPr/>
                </a:tc>
              </a:tr>
              <a:tr h="1526227">
                <a:tc>
                  <a:txBody>
                    <a:bodyPr/>
                    <a:lstStyle/>
                    <a:p>
                      <a:r>
                        <a:rPr lang="es-ES" dirty="0" smtClean="0"/>
                        <a:t>-Usar</a:t>
                      </a:r>
                      <a:r>
                        <a:rPr lang="es-ES" baseline="0" dirty="0" smtClean="0"/>
                        <a:t> El sentido </a:t>
                      </a:r>
                      <a:r>
                        <a:rPr lang="es-ES" baseline="0" dirty="0" err="1" smtClean="0"/>
                        <a:t>Comun</a:t>
                      </a:r>
                      <a:r>
                        <a:rPr lang="es-ES" baseline="0" dirty="0" smtClean="0"/>
                        <a:t> de la </a:t>
                      </a:r>
                      <a:r>
                        <a:rPr lang="es-ES" baseline="0" dirty="0" err="1" smtClean="0"/>
                        <a:t>Logica</a:t>
                      </a:r>
                      <a:r>
                        <a:rPr lang="es-ES" baseline="0" dirty="0" smtClean="0"/>
                        <a:t> de Vendas, Leyes, Derechos y </a:t>
                      </a:r>
                      <a:r>
                        <a:rPr lang="es-ES" baseline="0" dirty="0" err="1" smtClean="0"/>
                        <a:t>Veneficios</a:t>
                      </a:r>
                      <a:r>
                        <a:rPr lang="es-ES" baseline="0" dirty="0" smtClean="0"/>
                        <a:t> De la Compañía</a:t>
                      </a:r>
                      <a:endParaRPr lang="es-AR" dirty="0"/>
                    </a:p>
                  </a:txBody>
                  <a:tcPr/>
                </a:tc>
              </a:tr>
              <a:tr h="672742">
                <a:tc>
                  <a:txBody>
                    <a:bodyPr/>
                    <a:lstStyle/>
                    <a:p>
                      <a:r>
                        <a:rPr lang="es-ES" dirty="0" smtClean="0"/>
                        <a:t>Disposiciones</a:t>
                      </a:r>
                      <a:r>
                        <a:rPr lang="es-ES" baseline="0" dirty="0" smtClean="0"/>
                        <a:t> del cliente y trabajador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44761"/>
              </p:ext>
            </p:extLst>
          </p:nvPr>
        </p:nvGraphicFramePr>
        <p:xfrm>
          <a:off x="2411760" y="188640"/>
          <a:ext cx="208823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2"/>
              </a:tblGrid>
              <a:tr h="280351">
                <a:tc>
                  <a:txBody>
                    <a:bodyPr/>
                    <a:lstStyle/>
                    <a:p>
                      <a:r>
                        <a:rPr lang="es-ES" b="1" dirty="0" smtClean="0"/>
                        <a:t>Mantenimiento</a:t>
                      </a:r>
                      <a:endParaRPr lang="es-AR" b="1" dirty="0"/>
                    </a:p>
                  </a:txBody>
                  <a:tcPr/>
                </a:tc>
              </a:tr>
              <a:tr h="831932"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-Escuchar Los Problemas Técnicos De Los Equipos</a:t>
                      </a:r>
                    </a:p>
                    <a:p>
                      <a:r>
                        <a:rPr lang="es-ES" baseline="0" dirty="0" smtClean="0"/>
                        <a:t>+Reparar Dicho Problema</a:t>
                      </a:r>
                    </a:p>
                    <a:p>
                      <a:r>
                        <a:rPr lang="es-ES" baseline="0" dirty="0" smtClean="0"/>
                        <a:t>+Respaldar y Instalar APP</a:t>
                      </a:r>
                    </a:p>
                  </a:txBody>
                  <a:tcPr/>
                </a:tc>
              </a:tr>
              <a:tr h="831932">
                <a:tc>
                  <a:txBody>
                    <a:bodyPr/>
                    <a:lstStyle/>
                    <a:p>
                      <a:r>
                        <a:rPr lang="es-ES" dirty="0" smtClean="0"/>
                        <a:t>-Desconectarlo</a:t>
                      </a:r>
                      <a:r>
                        <a:rPr lang="es-ES" baseline="0" dirty="0" smtClean="0"/>
                        <a:t>  Hasta Nuevo Aviso</a:t>
                      </a:r>
                    </a:p>
                    <a:p>
                      <a:r>
                        <a:rPr lang="es-ES" baseline="0" dirty="0" smtClean="0"/>
                        <a:t>+Conectarlo Al Sistema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83617"/>
              </p:ext>
            </p:extLst>
          </p:nvPr>
        </p:nvGraphicFramePr>
        <p:xfrm>
          <a:off x="4860032" y="3356992"/>
          <a:ext cx="1944216" cy="3209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</a:tblGrid>
              <a:tr h="280351">
                <a:tc>
                  <a:txBody>
                    <a:bodyPr/>
                    <a:lstStyle/>
                    <a:p>
                      <a:r>
                        <a:rPr lang="es-ES" b="1" dirty="0" smtClean="0"/>
                        <a:t>Recepción</a:t>
                      </a:r>
                      <a:endParaRPr lang="es-AR" b="1" dirty="0"/>
                    </a:p>
                  </a:txBody>
                  <a:tcPr/>
                </a:tc>
              </a:tr>
              <a:tr h="831932">
                <a:tc>
                  <a:txBody>
                    <a:bodyPr/>
                    <a:lstStyle/>
                    <a:p>
                      <a:r>
                        <a:rPr lang="es-ES" dirty="0" smtClean="0"/>
                        <a:t>-Recibir El Personal De Trabajo</a:t>
                      </a:r>
                    </a:p>
                    <a:p>
                      <a:r>
                        <a:rPr lang="es-ES" dirty="0" smtClean="0"/>
                        <a:t>+Guiar</a:t>
                      </a:r>
                      <a:r>
                        <a:rPr lang="es-ES" baseline="0" dirty="0" smtClean="0"/>
                        <a:t> El personal trabajador, Prueba y no personal en el complejo</a:t>
                      </a:r>
                      <a:endParaRPr lang="es-AR" dirty="0"/>
                    </a:p>
                  </a:txBody>
                  <a:tcPr/>
                </a:tc>
              </a:tr>
              <a:tr h="831932">
                <a:tc>
                  <a:txBody>
                    <a:bodyPr/>
                    <a:lstStyle/>
                    <a:p>
                      <a:r>
                        <a:rPr lang="es-ES" dirty="0" smtClean="0"/>
                        <a:t>+Contactar con RRHH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216203"/>
              </p:ext>
            </p:extLst>
          </p:nvPr>
        </p:nvGraphicFramePr>
        <p:xfrm>
          <a:off x="4860032" y="188640"/>
          <a:ext cx="1944216" cy="2881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</a:tblGrid>
              <a:tr h="342132">
                <a:tc>
                  <a:txBody>
                    <a:bodyPr/>
                    <a:lstStyle/>
                    <a:p>
                      <a:r>
                        <a:rPr lang="es-ES" b="1" dirty="0" smtClean="0"/>
                        <a:t>Vigilancia</a:t>
                      </a:r>
                      <a:endParaRPr lang="es-AR" b="1" dirty="0"/>
                    </a:p>
                  </a:txBody>
                  <a:tcPr/>
                </a:tc>
              </a:tr>
              <a:tr h="1111928">
                <a:tc>
                  <a:txBody>
                    <a:bodyPr/>
                    <a:lstStyle/>
                    <a:p>
                      <a:r>
                        <a:rPr lang="es-ES" dirty="0" smtClean="0"/>
                        <a:t>-Vigilancia Privada o Publica</a:t>
                      </a:r>
                    </a:p>
                    <a:p>
                      <a:r>
                        <a:rPr lang="es-ES" dirty="0" smtClean="0"/>
                        <a:t>-Armas</a:t>
                      </a:r>
                      <a:r>
                        <a:rPr lang="es-ES" baseline="0" dirty="0" smtClean="0"/>
                        <a:t> De Seguridad</a:t>
                      </a:r>
                    </a:p>
                    <a:p>
                      <a:r>
                        <a:rPr lang="es-ES" baseline="0" dirty="0" smtClean="0"/>
                        <a:t>+Observar en </a:t>
                      </a:r>
                      <a:r>
                        <a:rPr lang="es-ES" baseline="0" dirty="0" err="1" smtClean="0"/>
                        <a:t>Camaras</a:t>
                      </a:r>
                      <a:endParaRPr lang="es-ES" dirty="0" smtClean="0"/>
                    </a:p>
                  </a:txBody>
                  <a:tcPr/>
                </a:tc>
              </a:tr>
              <a:tr h="778189">
                <a:tc>
                  <a:txBody>
                    <a:bodyPr/>
                    <a:lstStyle/>
                    <a:p>
                      <a:r>
                        <a:rPr lang="es-ES" dirty="0" smtClean="0"/>
                        <a:t>Hacer Respaldo</a:t>
                      </a:r>
                      <a:r>
                        <a:rPr lang="es-ES" baseline="0" dirty="0" smtClean="0"/>
                        <a:t> De Vigilancia 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2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214</Words>
  <Application>Microsoft Office PowerPoint</Application>
  <PresentationFormat>Presentación en pantalla (4:3)</PresentationFormat>
  <Paragraphs>59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 Abraham96</dc:creator>
  <cp:lastModifiedBy>Dr Abraham96</cp:lastModifiedBy>
  <cp:revision>9</cp:revision>
  <cp:lastPrinted>2019-09-30T21:16:04Z</cp:lastPrinted>
  <dcterms:created xsi:type="dcterms:W3CDTF">2019-09-25T01:54:17Z</dcterms:created>
  <dcterms:modified xsi:type="dcterms:W3CDTF">2019-09-30T22:23:39Z</dcterms:modified>
</cp:coreProperties>
</file>