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3" r:id="rId3"/>
    <p:sldId id="264" r:id="rId4"/>
    <p:sldId id="267" r:id="rId5"/>
    <p:sldId id="268" r:id="rId6"/>
    <p:sldId id="269" r:id="rId7"/>
    <p:sldId id="270" r:id="rId8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8B918-66E9-41B6-9B5A-95B39DC0F559}" type="datetimeFigureOut">
              <a:rPr lang="es-AR" smtClean="0"/>
              <a:t>20/10/2019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B8D7D-30A6-4D31-BB06-FB054C1505F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90661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8B918-66E9-41B6-9B5A-95B39DC0F559}" type="datetimeFigureOut">
              <a:rPr lang="es-AR" smtClean="0"/>
              <a:t>20/10/2019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B8D7D-30A6-4D31-BB06-FB054C1505F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29130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8B918-66E9-41B6-9B5A-95B39DC0F559}" type="datetimeFigureOut">
              <a:rPr lang="es-AR" smtClean="0"/>
              <a:t>20/10/2019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B8D7D-30A6-4D31-BB06-FB054C1505F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22256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8B918-66E9-41B6-9B5A-95B39DC0F559}" type="datetimeFigureOut">
              <a:rPr lang="es-AR" smtClean="0"/>
              <a:t>20/10/2019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B8D7D-30A6-4D31-BB06-FB054C1505F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24757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8B918-66E9-41B6-9B5A-95B39DC0F559}" type="datetimeFigureOut">
              <a:rPr lang="es-AR" smtClean="0"/>
              <a:t>20/10/2019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B8D7D-30A6-4D31-BB06-FB054C1505F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15987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8B918-66E9-41B6-9B5A-95B39DC0F559}" type="datetimeFigureOut">
              <a:rPr lang="es-AR" smtClean="0"/>
              <a:t>20/10/2019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B8D7D-30A6-4D31-BB06-FB054C1505F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99703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8B918-66E9-41B6-9B5A-95B39DC0F559}" type="datetimeFigureOut">
              <a:rPr lang="es-AR" smtClean="0"/>
              <a:t>20/10/2019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B8D7D-30A6-4D31-BB06-FB054C1505F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87792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8B918-66E9-41B6-9B5A-95B39DC0F559}" type="datetimeFigureOut">
              <a:rPr lang="es-AR" smtClean="0"/>
              <a:t>20/10/2019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B8D7D-30A6-4D31-BB06-FB054C1505F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23229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8B918-66E9-41B6-9B5A-95B39DC0F559}" type="datetimeFigureOut">
              <a:rPr lang="es-AR" smtClean="0"/>
              <a:t>20/10/2019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B8D7D-30A6-4D31-BB06-FB054C1505F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07388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8B918-66E9-41B6-9B5A-95B39DC0F559}" type="datetimeFigureOut">
              <a:rPr lang="es-AR" smtClean="0"/>
              <a:t>20/10/2019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B8D7D-30A6-4D31-BB06-FB054C1505F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36891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8B918-66E9-41B6-9B5A-95B39DC0F559}" type="datetimeFigureOut">
              <a:rPr lang="es-AR" smtClean="0"/>
              <a:t>20/10/2019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B8D7D-30A6-4D31-BB06-FB054C1505F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70171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8B918-66E9-41B6-9B5A-95B39DC0F559}" type="datetimeFigureOut">
              <a:rPr lang="es-AR" smtClean="0"/>
              <a:t>20/10/2019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B8D7D-30A6-4D31-BB06-FB054C1505F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58339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Elipse"/>
          <p:cNvSpPr/>
          <p:nvPr/>
        </p:nvSpPr>
        <p:spPr>
          <a:xfrm>
            <a:off x="3283705" y="1977155"/>
            <a:ext cx="2595454" cy="70370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1" name="10 Rectángulo"/>
          <p:cNvSpPr/>
          <p:nvPr/>
        </p:nvSpPr>
        <p:spPr>
          <a:xfrm>
            <a:off x="7884368" y="1918171"/>
            <a:ext cx="1016888" cy="5160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8 Rectángulo"/>
          <p:cNvSpPr/>
          <p:nvPr/>
        </p:nvSpPr>
        <p:spPr>
          <a:xfrm>
            <a:off x="251520" y="1904859"/>
            <a:ext cx="928653" cy="5160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" name="3 CuadroTexto"/>
          <p:cNvSpPr txBox="1"/>
          <p:nvPr/>
        </p:nvSpPr>
        <p:spPr>
          <a:xfrm>
            <a:off x="380728" y="292006"/>
            <a:ext cx="727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LVL: 0</a:t>
            </a:r>
            <a:endParaRPr lang="es-AR" dirty="0"/>
          </a:p>
        </p:txBody>
      </p:sp>
      <p:sp>
        <p:nvSpPr>
          <p:cNvPr id="5" name="4 CuadroTexto"/>
          <p:cNvSpPr txBox="1"/>
          <p:nvPr/>
        </p:nvSpPr>
        <p:spPr>
          <a:xfrm>
            <a:off x="303530" y="1977155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smtClean="0"/>
              <a:t>Técnico</a:t>
            </a:r>
            <a:endParaRPr lang="es-AR" dirty="0"/>
          </a:p>
        </p:txBody>
      </p:sp>
      <p:sp>
        <p:nvSpPr>
          <p:cNvPr id="7" name="6 CuadroTexto"/>
          <p:cNvSpPr txBox="1"/>
          <p:nvPr/>
        </p:nvSpPr>
        <p:spPr>
          <a:xfrm>
            <a:off x="7884368" y="1991521"/>
            <a:ext cx="995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Empresa</a:t>
            </a:r>
            <a:endParaRPr lang="es-AR" dirty="0"/>
          </a:p>
        </p:txBody>
      </p:sp>
      <p:sp>
        <p:nvSpPr>
          <p:cNvPr id="8" name="7 CuadroTexto"/>
          <p:cNvSpPr txBox="1"/>
          <p:nvPr/>
        </p:nvSpPr>
        <p:spPr>
          <a:xfrm>
            <a:off x="3347864" y="2062589"/>
            <a:ext cx="24775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Se Procede el servicio</a:t>
            </a:r>
          </a:p>
          <a:p>
            <a:pPr algn="ctr"/>
            <a:r>
              <a:rPr lang="es-ES" dirty="0" smtClean="0"/>
              <a:t>técnico (0)</a:t>
            </a:r>
            <a:endParaRPr lang="es-AR" dirty="0"/>
          </a:p>
        </p:txBody>
      </p:sp>
      <p:cxnSp>
        <p:nvCxnSpPr>
          <p:cNvPr id="3" name="2 Conector recto de flecha"/>
          <p:cNvCxnSpPr>
            <a:stCxn id="11" idx="1"/>
          </p:cNvCxnSpPr>
          <p:nvPr/>
        </p:nvCxnSpPr>
        <p:spPr>
          <a:xfrm flipH="1" flipV="1">
            <a:off x="5825370" y="2176185"/>
            <a:ext cx="2058998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14 Conector recto de flecha"/>
          <p:cNvCxnSpPr>
            <a:stCxn id="12" idx="2"/>
          </p:cNvCxnSpPr>
          <p:nvPr/>
        </p:nvCxnSpPr>
        <p:spPr>
          <a:xfrm flipH="1">
            <a:off x="1180173" y="2329006"/>
            <a:ext cx="210353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20 Conector recto de flecha"/>
          <p:cNvCxnSpPr>
            <a:stCxn id="5" idx="3"/>
          </p:cNvCxnSpPr>
          <p:nvPr/>
        </p:nvCxnSpPr>
        <p:spPr>
          <a:xfrm>
            <a:off x="1185503" y="2161821"/>
            <a:ext cx="2162361" cy="143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23 Conector recto de flecha"/>
          <p:cNvCxnSpPr>
            <a:stCxn id="8" idx="3"/>
          </p:cNvCxnSpPr>
          <p:nvPr/>
        </p:nvCxnSpPr>
        <p:spPr>
          <a:xfrm flipV="1">
            <a:off x="5825370" y="2329006"/>
            <a:ext cx="2058998" cy="567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838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"/>
          <p:cNvSpPr/>
          <p:nvPr/>
        </p:nvSpPr>
        <p:spPr>
          <a:xfrm>
            <a:off x="7907880" y="2312876"/>
            <a:ext cx="1016888" cy="5160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dirty="0"/>
              <a:t>Empresa</a:t>
            </a:r>
            <a:endParaRPr lang="es-AR" dirty="0"/>
          </a:p>
        </p:txBody>
      </p:sp>
      <p:sp>
        <p:nvSpPr>
          <p:cNvPr id="9" name="8 Rectángulo"/>
          <p:cNvSpPr/>
          <p:nvPr/>
        </p:nvSpPr>
        <p:spPr>
          <a:xfrm>
            <a:off x="179646" y="2192891"/>
            <a:ext cx="928653" cy="5160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Técnico</a:t>
            </a:r>
            <a:endParaRPr lang="es-AR" dirty="0"/>
          </a:p>
        </p:txBody>
      </p:sp>
      <p:sp>
        <p:nvSpPr>
          <p:cNvPr id="4" name="3 CuadroTexto"/>
          <p:cNvSpPr txBox="1"/>
          <p:nvPr/>
        </p:nvSpPr>
        <p:spPr>
          <a:xfrm>
            <a:off x="380728" y="292006"/>
            <a:ext cx="727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LVL: 1</a:t>
            </a:r>
            <a:endParaRPr lang="es-AR" dirty="0"/>
          </a:p>
        </p:txBody>
      </p:sp>
      <p:sp>
        <p:nvSpPr>
          <p:cNvPr id="3" name="2 Elipse"/>
          <p:cNvSpPr/>
          <p:nvPr/>
        </p:nvSpPr>
        <p:spPr>
          <a:xfrm>
            <a:off x="1467272" y="2912762"/>
            <a:ext cx="2155552" cy="6480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Preparan listado y $(1)</a:t>
            </a:r>
            <a:endParaRPr lang="es-AR" dirty="0"/>
          </a:p>
        </p:txBody>
      </p:sp>
      <p:sp>
        <p:nvSpPr>
          <p:cNvPr id="10" name="9 Elipse"/>
          <p:cNvSpPr/>
          <p:nvPr/>
        </p:nvSpPr>
        <p:spPr>
          <a:xfrm>
            <a:off x="5440908" y="1309410"/>
            <a:ext cx="2653816" cy="6480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Elaborar Planos (hoja o mente) (1)</a:t>
            </a:r>
            <a:endParaRPr lang="es-AR" dirty="0"/>
          </a:p>
        </p:txBody>
      </p:sp>
      <p:sp>
        <p:nvSpPr>
          <p:cNvPr id="12" name="11 Elipse"/>
          <p:cNvSpPr/>
          <p:nvPr/>
        </p:nvSpPr>
        <p:spPr>
          <a:xfrm>
            <a:off x="2925868" y="1818584"/>
            <a:ext cx="2653816" cy="7920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Se Charla lo necesario para la empresa(1)</a:t>
            </a:r>
            <a:endParaRPr lang="es-AR" dirty="0"/>
          </a:p>
        </p:txBody>
      </p:sp>
      <p:sp>
        <p:nvSpPr>
          <p:cNvPr id="13" name="12 Elipse"/>
          <p:cNvSpPr/>
          <p:nvPr/>
        </p:nvSpPr>
        <p:spPr>
          <a:xfrm>
            <a:off x="3640708" y="476672"/>
            <a:ext cx="1800200" cy="6480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Se Conoce el lugar (1)</a:t>
            </a:r>
            <a:endParaRPr lang="es-AR" dirty="0"/>
          </a:p>
        </p:txBody>
      </p:sp>
      <p:sp>
        <p:nvSpPr>
          <p:cNvPr id="14" name="13 Elipse"/>
          <p:cNvSpPr/>
          <p:nvPr/>
        </p:nvSpPr>
        <p:spPr>
          <a:xfrm>
            <a:off x="4204320" y="2828905"/>
            <a:ext cx="2376264" cy="6480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Se pasa presupuesto (1)</a:t>
            </a:r>
            <a:endParaRPr lang="es-AR" dirty="0"/>
          </a:p>
        </p:txBody>
      </p:sp>
      <p:sp>
        <p:nvSpPr>
          <p:cNvPr id="15" name="14 Elipse"/>
          <p:cNvSpPr/>
          <p:nvPr/>
        </p:nvSpPr>
        <p:spPr>
          <a:xfrm>
            <a:off x="6767816" y="3560834"/>
            <a:ext cx="1530040" cy="6480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Se paga (1)</a:t>
            </a:r>
            <a:endParaRPr lang="es-AR" dirty="0"/>
          </a:p>
        </p:txBody>
      </p:sp>
      <p:sp>
        <p:nvSpPr>
          <p:cNvPr id="16" name="15 Elipse"/>
          <p:cNvSpPr/>
          <p:nvPr/>
        </p:nvSpPr>
        <p:spPr>
          <a:xfrm>
            <a:off x="3064644" y="4077072"/>
            <a:ext cx="2376264" cy="6480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Esperan las Instalaciones(1)</a:t>
            </a:r>
            <a:endParaRPr lang="es-AR" dirty="0"/>
          </a:p>
        </p:txBody>
      </p:sp>
      <p:cxnSp>
        <p:nvCxnSpPr>
          <p:cNvPr id="20" name="19 Conector curvado"/>
          <p:cNvCxnSpPr>
            <a:stCxn id="9" idx="0"/>
            <a:endCxn id="13" idx="2"/>
          </p:cNvCxnSpPr>
          <p:nvPr/>
        </p:nvCxnSpPr>
        <p:spPr>
          <a:xfrm rot="5400000" flipH="1" flipV="1">
            <a:off x="1446249" y="-1567"/>
            <a:ext cx="1392183" cy="2996735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21 Conector curvado"/>
          <p:cNvCxnSpPr>
            <a:stCxn id="13" idx="6"/>
            <a:endCxn id="10" idx="0"/>
          </p:cNvCxnSpPr>
          <p:nvPr/>
        </p:nvCxnSpPr>
        <p:spPr>
          <a:xfrm>
            <a:off x="5440908" y="800708"/>
            <a:ext cx="1326908" cy="508702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24 Conector curvado"/>
          <p:cNvCxnSpPr>
            <a:stCxn id="10" idx="6"/>
            <a:endCxn id="11" idx="0"/>
          </p:cNvCxnSpPr>
          <p:nvPr/>
        </p:nvCxnSpPr>
        <p:spPr>
          <a:xfrm>
            <a:off x="8094724" y="1633446"/>
            <a:ext cx="321600" cy="67943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32 Conector recto de flecha"/>
          <p:cNvCxnSpPr>
            <a:stCxn id="11" idx="1"/>
            <a:endCxn id="12" idx="6"/>
          </p:cNvCxnSpPr>
          <p:nvPr/>
        </p:nvCxnSpPr>
        <p:spPr>
          <a:xfrm flipH="1" flipV="1">
            <a:off x="5579684" y="2214628"/>
            <a:ext cx="2328196" cy="35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35 Conector recto de flecha"/>
          <p:cNvCxnSpPr>
            <a:stCxn id="12" idx="2"/>
          </p:cNvCxnSpPr>
          <p:nvPr/>
        </p:nvCxnSpPr>
        <p:spPr>
          <a:xfrm flipH="1">
            <a:off x="1108299" y="2214628"/>
            <a:ext cx="1817569" cy="982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41 Conector recto de flecha"/>
          <p:cNvCxnSpPr>
            <a:stCxn id="3" idx="6"/>
            <a:endCxn id="14" idx="2"/>
          </p:cNvCxnSpPr>
          <p:nvPr/>
        </p:nvCxnSpPr>
        <p:spPr>
          <a:xfrm flipV="1">
            <a:off x="3622824" y="3152941"/>
            <a:ext cx="581496" cy="838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43 Conector recto de flecha"/>
          <p:cNvCxnSpPr>
            <a:stCxn id="11" idx="2"/>
            <a:endCxn id="15" idx="0"/>
          </p:cNvCxnSpPr>
          <p:nvPr/>
        </p:nvCxnSpPr>
        <p:spPr>
          <a:xfrm flipH="1">
            <a:off x="7532836" y="2828905"/>
            <a:ext cx="883488" cy="7319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46 Conector curvado"/>
          <p:cNvCxnSpPr>
            <a:endCxn id="9" idx="2"/>
          </p:cNvCxnSpPr>
          <p:nvPr/>
        </p:nvCxnSpPr>
        <p:spPr>
          <a:xfrm rot="10800000">
            <a:off x="643974" y="2708920"/>
            <a:ext cx="2420671" cy="1692188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53 Conector recto de flecha"/>
          <p:cNvCxnSpPr>
            <a:stCxn id="14" idx="6"/>
          </p:cNvCxnSpPr>
          <p:nvPr/>
        </p:nvCxnSpPr>
        <p:spPr>
          <a:xfrm flipV="1">
            <a:off x="6580584" y="2708921"/>
            <a:ext cx="1327296" cy="4440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56 Conector recto de flecha"/>
          <p:cNvCxnSpPr>
            <a:stCxn id="15" idx="2"/>
            <a:endCxn id="16" idx="6"/>
          </p:cNvCxnSpPr>
          <p:nvPr/>
        </p:nvCxnSpPr>
        <p:spPr>
          <a:xfrm flipH="1">
            <a:off x="5440908" y="3884870"/>
            <a:ext cx="1326908" cy="5162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60 Conector recto de flecha"/>
          <p:cNvCxnSpPr>
            <a:endCxn id="3" idx="2"/>
          </p:cNvCxnSpPr>
          <p:nvPr/>
        </p:nvCxnSpPr>
        <p:spPr>
          <a:xfrm>
            <a:off x="899592" y="2708921"/>
            <a:ext cx="567680" cy="5278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8480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"/>
          <p:cNvSpPr/>
          <p:nvPr/>
        </p:nvSpPr>
        <p:spPr>
          <a:xfrm>
            <a:off x="7884368" y="3356992"/>
            <a:ext cx="1016888" cy="5160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dirty="0"/>
              <a:t>Empresa</a:t>
            </a:r>
            <a:endParaRPr lang="es-AR" dirty="0"/>
          </a:p>
        </p:txBody>
      </p:sp>
      <p:sp>
        <p:nvSpPr>
          <p:cNvPr id="9" name="8 Rectángulo"/>
          <p:cNvSpPr/>
          <p:nvPr/>
        </p:nvSpPr>
        <p:spPr>
          <a:xfrm>
            <a:off x="160646" y="3212976"/>
            <a:ext cx="928653" cy="5160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Técnico</a:t>
            </a:r>
            <a:endParaRPr lang="es-AR" dirty="0"/>
          </a:p>
        </p:txBody>
      </p:sp>
      <p:sp>
        <p:nvSpPr>
          <p:cNvPr id="4" name="3 CuadroTexto"/>
          <p:cNvSpPr txBox="1"/>
          <p:nvPr/>
        </p:nvSpPr>
        <p:spPr>
          <a:xfrm>
            <a:off x="213761" y="332656"/>
            <a:ext cx="727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LVL: 2</a:t>
            </a:r>
            <a:endParaRPr lang="es-AR" dirty="0"/>
          </a:p>
        </p:txBody>
      </p:sp>
      <p:sp>
        <p:nvSpPr>
          <p:cNvPr id="2" name="1 Elipse"/>
          <p:cNvSpPr/>
          <p:nvPr/>
        </p:nvSpPr>
        <p:spPr>
          <a:xfrm>
            <a:off x="624972" y="1576388"/>
            <a:ext cx="2160240" cy="7200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Se compra los Equipos (2)</a:t>
            </a:r>
            <a:endParaRPr lang="es-AR" dirty="0"/>
          </a:p>
        </p:txBody>
      </p:sp>
      <p:sp>
        <p:nvSpPr>
          <p:cNvPr id="8" name="7 Elipse"/>
          <p:cNvSpPr/>
          <p:nvPr/>
        </p:nvSpPr>
        <p:spPr>
          <a:xfrm>
            <a:off x="2785212" y="836712"/>
            <a:ext cx="2528848" cy="7200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Se Instalan en el lugar asignado(2)</a:t>
            </a:r>
            <a:endParaRPr lang="es-AR" dirty="0"/>
          </a:p>
        </p:txBody>
      </p:sp>
      <p:sp>
        <p:nvSpPr>
          <p:cNvPr id="10" name="9 Elipse"/>
          <p:cNvSpPr/>
          <p:nvPr/>
        </p:nvSpPr>
        <p:spPr>
          <a:xfrm>
            <a:off x="1344848" y="2633918"/>
            <a:ext cx="2160240" cy="88668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Se instalan servidores </a:t>
            </a:r>
            <a:r>
              <a:rPr lang="es-ES" dirty="0"/>
              <a:t>y </a:t>
            </a:r>
            <a:r>
              <a:rPr lang="es-ES" dirty="0" smtClean="0"/>
              <a:t>Switch </a:t>
            </a:r>
            <a:r>
              <a:rPr lang="es-ES" dirty="0"/>
              <a:t>(</a:t>
            </a:r>
            <a:r>
              <a:rPr lang="es-ES" dirty="0" smtClean="0"/>
              <a:t>2)</a:t>
            </a:r>
            <a:endParaRPr lang="es-AR" dirty="0"/>
          </a:p>
        </p:txBody>
      </p:sp>
      <p:sp>
        <p:nvSpPr>
          <p:cNvPr id="12" name="11 Elipse"/>
          <p:cNvSpPr/>
          <p:nvPr/>
        </p:nvSpPr>
        <p:spPr>
          <a:xfrm>
            <a:off x="2915816" y="1772816"/>
            <a:ext cx="3104912" cy="9557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Se calculan cables, agujeros, para poner y hacer (2) </a:t>
            </a:r>
            <a:endParaRPr lang="es-AR" dirty="0"/>
          </a:p>
        </p:txBody>
      </p:sp>
      <p:sp>
        <p:nvSpPr>
          <p:cNvPr id="13" name="12 Elipse"/>
          <p:cNvSpPr/>
          <p:nvPr/>
        </p:nvSpPr>
        <p:spPr>
          <a:xfrm>
            <a:off x="5314060" y="2728516"/>
            <a:ext cx="2452660" cy="7920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Se instala la red del complejo(2)</a:t>
            </a:r>
            <a:endParaRPr lang="es-AR" dirty="0"/>
          </a:p>
        </p:txBody>
      </p:sp>
      <p:sp>
        <p:nvSpPr>
          <p:cNvPr id="14" name="13 Elipse"/>
          <p:cNvSpPr/>
          <p:nvPr/>
        </p:nvSpPr>
        <p:spPr>
          <a:xfrm>
            <a:off x="2785212" y="3550723"/>
            <a:ext cx="3694388" cy="90906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 instalan los OS(Sistemas Operativos) y configuran todos los equipos(2)</a:t>
            </a:r>
            <a:endParaRPr lang="es-AR" dirty="0"/>
          </a:p>
        </p:txBody>
      </p:sp>
      <p:sp>
        <p:nvSpPr>
          <p:cNvPr id="15" name="14 Elipse"/>
          <p:cNvSpPr/>
          <p:nvPr/>
        </p:nvSpPr>
        <p:spPr>
          <a:xfrm>
            <a:off x="2785212" y="4716016"/>
            <a:ext cx="3783340" cy="4545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 Se charla y se muestra (2)</a:t>
            </a:r>
            <a:endParaRPr lang="es-AR" dirty="0"/>
          </a:p>
        </p:txBody>
      </p:sp>
      <p:cxnSp>
        <p:nvCxnSpPr>
          <p:cNvPr id="6" name="5 Conector curvado"/>
          <p:cNvCxnSpPr>
            <a:stCxn id="2" idx="0"/>
            <a:endCxn id="8" idx="2"/>
          </p:cNvCxnSpPr>
          <p:nvPr/>
        </p:nvCxnSpPr>
        <p:spPr>
          <a:xfrm rot="5400000" flipH="1" flipV="1">
            <a:off x="2055334" y="846510"/>
            <a:ext cx="379636" cy="108012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18 Conector curvado"/>
          <p:cNvCxnSpPr>
            <a:stCxn id="8" idx="6"/>
            <a:endCxn id="11" idx="0"/>
          </p:cNvCxnSpPr>
          <p:nvPr/>
        </p:nvCxnSpPr>
        <p:spPr>
          <a:xfrm>
            <a:off x="5314060" y="1196752"/>
            <a:ext cx="3078752" cy="216024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22 Conector recto de flecha"/>
          <p:cNvCxnSpPr>
            <a:stCxn id="9" idx="0"/>
            <a:endCxn id="2" idx="3"/>
          </p:cNvCxnSpPr>
          <p:nvPr/>
        </p:nvCxnSpPr>
        <p:spPr>
          <a:xfrm flipV="1">
            <a:off x="624973" y="2191015"/>
            <a:ext cx="316359" cy="10219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25 Conector recto de flecha"/>
          <p:cNvCxnSpPr>
            <a:endCxn id="10" idx="2"/>
          </p:cNvCxnSpPr>
          <p:nvPr/>
        </p:nvCxnSpPr>
        <p:spPr>
          <a:xfrm flipV="1">
            <a:off x="1089299" y="3077261"/>
            <a:ext cx="255549" cy="1635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28 Conector recto de flecha"/>
          <p:cNvCxnSpPr>
            <a:stCxn id="10" idx="0"/>
            <a:endCxn id="12" idx="2"/>
          </p:cNvCxnSpPr>
          <p:nvPr/>
        </p:nvCxnSpPr>
        <p:spPr>
          <a:xfrm flipV="1">
            <a:off x="2424968" y="2250666"/>
            <a:ext cx="490848" cy="3832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31 Conector recto de flecha"/>
          <p:cNvCxnSpPr>
            <a:stCxn id="12" idx="6"/>
            <a:endCxn id="13" idx="0"/>
          </p:cNvCxnSpPr>
          <p:nvPr/>
        </p:nvCxnSpPr>
        <p:spPr>
          <a:xfrm>
            <a:off x="6020728" y="2250666"/>
            <a:ext cx="519662" cy="4778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34 Conector curvado"/>
          <p:cNvCxnSpPr>
            <a:stCxn id="13" idx="6"/>
            <a:endCxn id="11" idx="0"/>
          </p:cNvCxnSpPr>
          <p:nvPr/>
        </p:nvCxnSpPr>
        <p:spPr>
          <a:xfrm>
            <a:off x="7766720" y="3124560"/>
            <a:ext cx="626092" cy="232432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38 Conector recto de flecha"/>
          <p:cNvCxnSpPr>
            <a:stCxn id="9" idx="3"/>
            <a:endCxn id="14" idx="2"/>
          </p:cNvCxnSpPr>
          <p:nvPr/>
        </p:nvCxnSpPr>
        <p:spPr>
          <a:xfrm>
            <a:off x="1089299" y="3470991"/>
            <a:ext cx="1695913" cy="5342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41 Conector recto de flecha"/>
          <p:cNvCxnSpPr>
            <a:stCxn id="14" idx="6"/>
            <a:endCxn id="11" idx="1"/>
          </p:cNvCxnSpPr>
          <p:nvPr/>
        </p:nvCxnSpPr>
        <p:spPr>
          <a:xfrm flipV="1">
            <a:off x="6479600" y="3615007"/>
            <a:ext cx="1404768" cy="3902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44 Conector curvado"/>
          <p:cNvCxnSpPr>
            <a:stCxn id="15" idx="6"/>
            <a:endCxn id="11" idx="2"/>
          </p:cNvCxnSpPr>
          <p:nvPr/>
        </p:nvCxnSpPr>
        <p:spPr>
          <a:xfrm flipV="1">
            <a:off x="6568552" y="3873021"/>
            <a:ext cx="1824260" cy="1070261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51 Conector curvado"/>
          <p:cNvCxnSpPr>
            <a:stCxn id="9" idx="2"/>
            <a:endCxn id="15" idx="2"/>
          </p:cNvCxnSpPr>
          <p:nvPr/>
        </p:nvCxnSpPr>
        <p:spPr>
          <a:xfrm rot="16200000" flipH="1">
            <a:off x="1097954" y="3256023"/>
            <a:ext cx="1214277" cy="2160239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8480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"/>
          <p:cNvSpPr/>
          <p:nvPr/>
        </p:nvSpPr>
        <p:spPr>
          <a:xfrm>
            <a:off x="7884368" y="3356992"/>
            <a:ext cx="1016888" cy="5160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dirty="0"/>
              <a:t>Empresa</a:t>
            </a:r>
            <a:endParaRPr lang="es-AR" dirty="0"/>
          </a:p>
        </p:txBody>
      </p:sp>
      <p:sp>
        <p:nvSpPr>
          <p:cNvPr id="9" name="8 Rectángulo"/>
          <p:cNvSpPr/>
          <p:nvPr/>
        </p:nvSpPr>
        <p:spPr>
          <a:xfrm>
            <a:off x="160646" y="3212976"/>
            <a:ext cx="928653" cy="5160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Técnico</a:t>
            </a:r>
            <a:endParaRPr lang="es-AR" dirty="0"/>
          </a:p>
        </p:txBody>
      </p:sp>
      <p:sp>
        <p:nvSpPr>
          <p:cNvPr id="4" name="3 CuadroTexto"/>
          <p:cNvSpPr txBox="1"/>
          <p:nvPr/>
        </p:nvSpPr>
        <p:spPr>
          <a:xfrm>
            <a:off x="213761" y="332656"/>
            <a:ext cx="727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LVL: 3</a:t>
            </a:r>
            <a:endParaRPr lang="es-AR" dirty="0"/>
          </a:p>
        </p:txBody>
      </p:sp>
      <p:sp>
        <p:nvSpPr>
          <p:cNvPr id="2" name="1 Elipse"/>
          <p:cNvSpPr/>
          <p:nvPr/>
        </p:nvSpPr>
        <p:spPr>
          <a:xfrm>
            <a:off x="238293" y="1237402"/>
            <a:ext cx="2160240" cy="7200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Se instalan Software(3)</a:t>
            </a:r>
            <a:endParaRPr lang="es-AR" dirty="0"/>
          </a:p>
        </p:txBody>
      </p:sp>
      <p:sp>
        <p:nvSpPr>
          <p:cNvPr id="8" name="7 Elipse"/>
          <p:cNvSpPr/>
          <p:nvPr/>
        </p:nvSpPr>
        <p:spPr>
          <a:xfrm>
            <a:off x="2670392" y="341948"/>
            <a:ext cx="2528848" cy="7200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En sala especificas (3)</a:t>
            </a:r>
            <a:endParaRPr lang="es-AR" dirty="0"/>
          </a:p>
        </p:txBody>
      </p:sp>
      <p:sp>
        <p:nvSpPr>
          <p:cNvPr id="10" name="9 Elipse"/>
          <p:cNvSpPr/>
          <p:nvPr/>
        </p:nvSpPr>
        <p:spPr>
          <a:xfrm>
            <a:off x="3059832" y="1124744"/>
            <a:ext cx="2160240" cy="7920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Se Ponen las IP en las PC y HP (3)</a:t>
            </a:r>
            <a:endParaRPr lang="es-AR" dirty="0"/>
          </a:p>
        </p:txBody>
      </p:sp>
      <p:sp>
        <p:nvSpPr>
          <p:cNvPr id="13" name="12 Elipse"/>
          <p:cNvSpPr/>
          <p:nvPr/>
        </p:nvSpPr>
        <p:spPr>
          <a:xfrm>
            <a:off x="2245153" y="1992378"/>
            <a:ext cx="2452660" cy="7920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Se instala Video vigilancia en PC (3)</a:t>
            </a:r>
            <a:endParaRPr lang="es-AR" dirty="0"/>
          </a:p>
        </p:txBody>
      </p:sp>
      <p:sp>
        <p:nvSpPr>
          <p:cNvPr id="14" name="13 Elipse"/>
          <p:cNvSpPr/>
          <p:nvPr/>
        </p:nvSpPr>
        <p:spPr>
          <a:xfrm>
            <a:off x="2424968" y="3855692"/>
            <a:ext cx="3694388" cy="90906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 Se verifican todas las cámaras adentro y afuera de las instalaciones(3)</a:t>
            </a:r>
            <a:endParaRPr lang="es-AR" dirty="0"/>
          </a:p>
        </p:txBody>
      </p:sp>
      <p:sp>
        <p:nvSpPr>
          <p:cNvPr id="15" name="14 Elipse"/>
          <p:cNvSpPr/>
          <p:nvPr/>
        </p:nvSpPr>
        <p:spPr>
          <a:xfrm>
            <a:off x="2245152" y="4954490"/>
            <a:ext cx="3783340" cy="10667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 Se charla con los guardias y dan instrucciones de uso(3)</a:t>
            </a:r>
            <a:endParaRPr lang="es-AR" dirty="0"/>
          </a:p>
        </p:txBody>
      </p:sp>
      <p:cxnSp>
        <p:nvCxnSpPr>
          <p:cNvPr id="19" name="18 Conector curvado"/>
          <p:cNvCxnSpPr>
            <a:stCxn id="8" idx="6"/>
            <a:endCxn id="11" idx="0"/>
          </p:cNvCxnSpPr>
          <p:nvPr/>
        </p:nvCxnSpPr>
        <p:spPr>
          <a:xfrm>
            <a:off x="5199240" y="701988"/>
            <a:ext cx="3193572" cy="2655004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22 Conector recto de flecha"/>
          <p:cNvCxnSpPr>
            <a:stCxn id="9" idx="0"/>
            <a:endCxn id="2" idx="4"/>
          </p:cNvCxnSpPr>
          <p:nvPr/>
        </p:nvCxnSpPr>
        <p:spPr>
          <a:xfrm flipV="1">
            <a:off x="624973" y="1957482"/>
            <a:ext cx="693440" cy="12554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25 Conector recto de flecha"/>
          <p:cNvCxnSpPr>
            <a:stCxn id="9" idx="0"/>
            <a:endCxn id="10" idx="2"/>
          </p:cNvCxnSpPr>
          <p:nvPr/>
        </p:nvCxnSpPr>
        <p:spPr>
          <a:xfrm flipV="1">
            <a:off x="624973" y="1520788"/>
            <a:ext cx="2434859" cy="16921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38 Conector recto de flecha"/>
          <p:cNvCxnSpPr>
            <a:stCxn id="9" idx="3"/>
            <a:endCxn id="14" idx="2"/>
          </p:cNvCxnSpPr>
          <p:nvPr/>
        </p:nvCxnSpPr>
        <p:spPr>
          <a:xfrm>
            <a:off x="1089299" y="3470991"/>
            <a:ext cx="1335669" cy="8392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41 Conector recto de flecha"/>
          <p:cNvCxnSpPr>
            <a:stCxn id="14" idx="6"/>
            <a:endCxn id="11" idx="1"/>
          </p:cNvCxnSpPr>
          <p:nvPr/>
        </p:nvCxnSpPr>
        <p:spPr>
          <a:xfrm flipV="1">
            <a:off x="6119356" y="3615007"/>
            <a:ext cx="1765012" cy="6952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44 Conector curvado"/>
          <p:cNvCxnSpPr>
            <a:stCxn id="15" idx="6"/>
            <a:endCxn id="11" idx="2"/>
          </p:cNvCxnSpPr>
          <p:nvPr/>
        </p:nvCxnSpPr>
        <p:spPr>
          <a:xfrm flipV="1">
            <a:off x="6028492" y="3873021"/>
            <a:ext cx="2364320" cy="1614868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51 Conector curvado"/>
          <p:cNvCxnSpPr>
            <a:stCxn id="9" idx="2"/>
            <a:endCxn id="15" idx="2"/>
          </p:cNvCxnSpPr>
          <p:nvPr/>
        </p:nvCxnSpPr>
        <p:spPr>
          <a:xfrm rot="16200000" flipH="1">
            <a:off x="555620" y="3798357"/>
            <a:ext cx="1758884" cy="1620179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29 Conector recto de flecha"/>
          <p:cNvCxnSpPr>
            <a:stCxn id="2" idx="7"/>
            <a:endCxn id="8" idx="2"/>
          </p:cNvCxnSpPr>
          <p:nvPr/>
        </p:nvCxnSpPr>
        <p:spPr>
          <a:xfrm flipV="1">
            <a:off x="2082173" y="701988"/>
            <a:ext cx="588219" cy="6408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56 Conector recto de flecha"/>
          <p:cNvCxnSpPr>
            <a:stCxn id="9" idx="3"/>
            <a:endCxn id="13" idx="2"/>
          </p:cNvCxnSpPr>
          <p:nvPr/>
        </p:nvCxnSpPr>
        <p:spPr>
          <a:xfrm flipV="1">
            <a:off x="1089299" y="2388422"/>
            <a:ext cx="1155854" cy="108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60 Elipse"/>
          <p:cNvSpPr/>
          <p:nvPr/>
        </p:nvSpPr>
        <p:spPr>
          <a:xfrm>
            <a:off x="5076056" y="2017612"/>
            <a:ext cx="2452660" cy="7920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Se programa las cámaras (3)</a:t>
            </a:r>
            <a:endParaRPr lang="es-AR" dirty="0"/>
          </a:p>
        </p:txBody>
      </p:sp>
      <p:cxnSp>
        <p:nvCxnSpPr>
          <p:cNvPr id="66" name="65 Conector recto de flecha"/>
          <p:cNvCxnSpPr>
            <a:stCxn id="13" idx="6"/>
            <a:endCxn id="61" idx="2"/>
          </p:cNvCxnSpPr>
          <p:nvPr/>
        </p:nvCxnSpPr>
        <p:spPr>
          <a:xfrm>
            <a:off x="4697813" y="2388422"/>
            <a:ext cx="378243" cy="252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68 Conector curvado"/>
          <p:cNvCxnSpPr>
            <a:stCxn id="10" idx="6"/>
            <a:endCxn id="11" idx="0"/>
          </p:cNvCxnSpPr>
          <p:nvPr/>
        </p:nvCxnSpPr>
        <p:spPr>
          <a:xfrm>
            <a:off x="5220072" y="1520788"/>
            <a:ext cx="3172740" cy="1836204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71 Conector curvado"/>
          <p:cNvCxnSpPr>
            <a:stCxn id="61" idx="6"/>
            <a:endCxn id="11" idx="0"/>
          </p:cNvCxnSpPr>
          <p:nvPr/>
        </p:nvCxnSpPr>
        <p:spPr>
          <a:xfrm>
            <a:off x="7528716" y="2413656"/>
            <a:ext cx="864096" cy="943336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" name="74 Elipse"/>
          <p:cNvSpPr/>
          <p:nvPr/>
        </p:nvSpPr>
        <p:spPr>
          <a:xfrm>
            <a:off x="1478105" y="3074946"/>
            <a:ext cx="2877871" cy="5400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Se instala cámaras en el complejo (3)</a:t>
            </a:r>
            <a:endParaRPr lang="es-AR" dirty="0"/>
          </a:p>
        </p:txBody>
      </p:sp>
      <p:cxnSp>
        <p:nvCxnSpPr>
          <p:cNvPr id="76" name="75 Conector recto de flecha"/>
          <p:cNvCxnSpPr>
            <a:stCxn id="9" idx="3"/>
            <a:endCxn id="75" idx="2"/>
          </p:cNvCxnSpPr>
          <p:nvPr/>
        </p:nvCxnSpPr>
        <p:spPr>
          <a:xfrm flipV="1">
            <a:off x="1089299" y="3344976"/>
            <a:ext cx="388806" cy="1260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0" name="79 Elipse"/>
          <p:cNvSpPr/>
          <p:nvPr/>
        </p:nvSpPr>
        <p:spPr>
          <a:xfrm>
            <a:off x="5065041" y="3074946"/>
            <a:ext cx="2108629" cy="5400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Se conectan en el DVR (3)</a:t>
            </a:r>
            <a:endParaRPr lang="es-AR" dirty="0"/>
          </a:p>
        </p:txBody>
      </p:sp>
      <p:cxnSp>
        <p:nvCxnSpPr>
          <p:cNvPr id="83" name="82 Conector recto de flecha"/>
          <p:cNvCxnSpPr>
            <a:stCxn id="75" idx="6"/>
            <a:endCxn id="80" idx="2"/>
          </p:cNvCxnSpPr>
          <p:nvPr/>
        </p:nvCxnSpPr>
        <p:spPr>
          <a:xfrm>
            <a:off x="4355976" y="3344976"/>
            <a:ext cx="70906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87 Conector recto de flecha"/>
          <p:cNvCxnSpPr>
            <a:stCxn id="80" idx="6"/>
            <a:endCxn id="11" idx="1"/>
          </p:cNvCxnSpPr>
          <p:nvPr/>
        </p:nvCxnSpPr>
        <p:spPr>
          <a:xfrm>
            <a:off x="7173670" y="3344976"/>
            <a:ext cx="710698" cy="2700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874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"/>
          <p:cNvSpPr/>
          <p:nvPr/>
        </p:nvSpPr>
        <p:spPr>
          <a:xfrm>
            <a:off x="7884368" y="3356992"/>
            <a:ext cx="1016888" cy="5160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dirty="0"/>
              <a:t>Empresa</a:t>
            </a:r>
            <a:endParaRPr lang="es-AR" dirty="0"/>
          </a:p>
        </p:txBody>
      </p:sp>
      <p:sp>
        <p:nvSpPr>
          <p:cNvPr id="9" name="8 Rectángulo"/>
          <p:cNvSpPr/>
          <p:nvPr/>
        </p:nvSpPr>
        <p:spPr>
          <a:xfrm>
            <a:off x="160646" y="3212976"/>
            <a:ext cx="928653" cy="5160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Técnico</a:t>
            </a:r>
            <a:endParaRPr lang="es-AR" dirty="0"/>
          </a:p>
        </p:txBody>
      </p:sp>
      <p:sp>
        <p:nvSpPr>
          <p:cNvPr id="4" name="3 CuadroTexto"/>
          <p:cNvSpPr txBox="1"/>
          <p:nvPr/>
        </p:nvSpPr>
        <p:spPr>
          <a:xfrm>
            <a:off x="213761" y="332656"/>
            <a:ext cx="727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LVL: </a:t>
            </a:r>
            <a:r>
              <a:rPr lang="es-ES" dirty="0"/>
              <a:t>4</a:t>
            </a:r>
            <a:endParaRPr lang="es-AR" dirty="0"/>
          </a:p>
        </p:txBody>
      </p:sp>
      <p:sp>
        <p:nvSpPr>
          <p:cNvPr id="2" name="1 Elipse"/>
          <p:cNvSpPr/>
          <p:nvPr/>
        </p:nvSpPr>
        <p:spPr>
          <a:xfrm>
            <a:off x="827584" y="701988"/>
            <a:ext cx="2509746" cy="117243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Se Ponen los Teléfonos IP en cada Mesa de PC(4)</a:t>
            </a:r>
            <a:endParaRPr lang="es-AR" dirty="0"/>
          </a:p>
        </p:txBody>
      </p:sp>
      <p:sp>
        <p:nvSpPr>
          <p:cNvPr id="8" name="7 Elipse"/>
          <p:cNvSpPr/>
          <p:nvPr/>
        </p:nvSpPr>
        <p:spPr>
          <a:xfrm>
            <a:off x="3592020" y="157282"/>
            <a:ext cx="2765704" cy="7200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Se Conectan todos los TLF IP (</a:t>
            </a:r>
            <a:r>
              <a:rPr lang="es-ES" dirty="0"/>
              <a:t>4</a:t>
            </a:r>
            <a:r>
              <a:rPr lang="es-ES" dirty="0" smtClean="0"/>
              <a:t>)</a:t>
            </a:r>
            <a:endParaRPr lang="es-AR" dirty="0"/>
          </a:p>
        </p:txBody>
      </p:sp>
      <p:sp>
        <p:nvSpPr>
          <p:cNvPr id="10" name="9 Elipse"/>
          <p:cNvSpPr/>
          <p:nvPr/>
        </p:nvSpPr>
        <p:spPr>
          <a:xfrm>
            <a:off x="3841724" y="1069172"/>
            <a:ext cx="2303032" cy="89286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Se Configuran y se les asigna su IP(4)</a:t>
            </a:r>
            <a:endParaRPr lang="es-AR" dirty="0"/>
          </a:p>
        </p:txBody>
      </p:sp>
      <p:sp>
        <p:nvSpPr>
          <p:cNvPr id="13" name="12 Elipse"/>
          <p:cNvSpPr/>
          <p:nvPr/>
        </p:nvSpPr>
        <p:spPr>
          <a:xfrm>
            <a:off x="2278260" y="2936917"/>
            <a:ext cx="2452660" cy="7920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Se prueban y verifican (4)</a:t>
            </a:r>
            <a:endParaRPr lang="es-AR" dirty="0"/>
          </a:p>
        </p:txBody>
      </p:sp>
      <p:sp>
        <p:nvSpPr>
          <p:cNvPr id="14" name="13 Elipse"/>
          <p:cNvSpPr/>
          <p:nvPr/>
        </p:nvSpPr>
        <p:spPr>
          <a:xfrm>
            <a:off x="2387375" y="5445224"/>
            <a:ext cx="3694388" cy="90906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 Se paga el trabajo completo hecho y los felicidad (4)</a:t>
            </a:r>
            <a:endParaRPr lang="es-AR" dirty="0"/>
          </a:p>
        </p:txBody>
      </p:sp>
      <p:cxnSp>
        <p:nvCxnSpPr>
          <p:cNvPr id="19" name="18 Conector curvado"/>
          <p:cNvCxnSpPr>
            <a:stCxn id="8" idx="6"/>
            <a:endCxn id="11" idx="0"/>
          </p:cNvCxnSpPr>
          <p:nvPr/>
        </p:nvCxnSpPr>
        <p:spPr>
          <a:xfrm>
            <a:off x="6357724" y="517322"/>
            <a:ext cx="2035088" cy="2839670"/>
          </a:xfrm>
          <a:prstGeom prst="curvedConnector2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22 Conector recto de flecha"/>
          <p:cNvCxnSpPr>
            <a:stCxn id="9" idx="0"/>
            <a:endCxn id="2" idx="4"/>
          </p:cNvCxnSpPr>
          <p:nvPr/>
        </p:nvCxnSpPr>
        <p:spPr>
          <a:xfrm flipV="1">
            <a:off x="624973" y="1874426"/>
            <a:ext cx="1457484" cy="13385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25 Conector recto de flecha"/>
          <p:cNvCxnSpPr>
            <a:stCxn id="9" idx="0"/>
            <a:endCxn id="10" idx="2"/>
          </p:cNvCxnSpPr>
          <p:nvPr/>
        </p:nvCxnSpPr>
        <p:spPr>
          <a:xfrm flipV="1">
            <a:off x="624973" y="1515606"/>
            <a:ext cx="3216751" cy="169737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29 Conector recto de flecha"/>
          <p:cNvCxnSpPr>
            <a:stCxn id="2" idx="7"/>
            <a:endCxn id="8" idx="2"/>
          </p:cNvCxnSpPr>
          <p:nvPr/>
        </p:nvCxnSpPr>
        <p:spPr>
          <a:xfrm flipV="1">
            <a:off x="2969786" y="517322"/>
            <a:ext cx="622234" cy="35636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56 Conector recto de flecha"/>
          <p:cNvCxnSpPr>
            <a:stCxn id="9" idx="3"/>
            <a:endCxn id="13" idx="2"/>
          </p:cNvCxnSpPr>
          <p:nvPr/>
        </p:nvCxnSpPr>
        <p:spPr>
          <a:xfrm flipV="1">
            <a:off x="1089299" y="3332961"/>
            <a:ext cx="1188961" cy="13803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60 Elipse"/>
          <p:cNvSpPr/>
          <p:nvPr/>
        </p:nvSpPr>
        <p:spPr>
          <a:xfrm>
            <a:off x="5131394" y="2420888"/>
            <a:ext cx="2452660" cy="8640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Instalan Software de PC adicional (4)</a:t>
            </a:r>
            <a:endParaRPr lang="es-AR" dirty="0"/>
          </a:p>
        </p:txBody>
      </p:sp>
      <p:cxnSp>
        <p:nvCxnSpPr>
          <p:cNvPr id="66" name="65 Conector recto de flecha"/>
          <p:cNvCxnSpPr>
            <a:stCxn id="13" idx="6"/>
            <a:endCxn id="61" idx="2"/>
          </p:cNvCxnSpPr>
          <p:nvPr/>
        </p:nvCxnSpPr>
        <p:spPr>
          <a:xfrm flipV="1">
            <a:off x="4730920" y="2852936"/>
            <a:ext cx="400474" cy="4800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68 Conector curvado"/>
          <p:cNvCxnSpPr>
            <a:stCxn id="10" idx="6"/>
            <a:endCxn id="11" idx="0"/>
          </p:cNvCxnSpPr>
          <p:nvPr/>
        </p:nvCxnSpPr>
        <p:spPr>
          <a:xfrm>
            <a:off x="6144756" y="1515606"/>
            <a:ext cx="2248056" cy="1841386"/>
          </a:xfrm>
          <a:prstGeom prst="curvedConnector2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71 Conector curvado"/>
          <p:cNvCxnSpPr>
            <a:stCxn id="61" idx="6"/>
            <a:endCxn id="11" idx="0"/>
          </p:cNvCxnSpPr>
          <p:nvPr/>
        </p:nvCxnSpPr>
        <p:spPr>
          <a:xfrm>
            <a:off x="7584054" y="2852936"/>
            <a:ext cx="808758" cy="504056"/>
          </a:xfrm>
          <a:prstGeom prst="curvedConnector2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5" name="74 Elipse"/>
          <p:cNvSpPr/>
          <p:nvPr/>
        </p:nvSpPr>
        <p:spPr>
          <a:xfrm>
            <a:off x="2387375" y="4077072"/>
            <a:ext cx="3757381" cy="10762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Les dice que el trabajo ya esta hecho y se enseña como quedo (4) </a:t>
            </a:r>
            <a:endParaRPr lang="es-AR" dirty="0"/>
          </a:p>
        </p:txBody>
      </p:sp>
      <p:cxnSp>
        <p:nvCxnSpPr>
          <p:cNvPr id="76" name="75 Conector recto de flecha"/>
          <p:cNvCxnSpPr>
            <a:stCxn id="9" idx="3"/>
            <a:endCxn id="75" idx="2"/>
          </p:cNvCxnSpPr>
          <p:nvPr/>
        </p:nvCxnSpPr>
        <p:spPr>
          <a:xfrm>
            <a:off x="1089299" y="3470991"/>
            <a:ext cx="1298076" cy="114421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82 Conector recto de flecha"/>
          <p:cNvCxnSpPr>
            <a:stCxn id="75" idx="6"/>
            <a:endCxn id="11" idx="1"/>
          </p:cNvCxnSpPr>
          <p:nvPr/>
        </p:nvCxnSpPr>
        <p:spPr>
          <a:xfrm flipV="1">
            <a:off x="6144756" y="3615007"/>
            <a:ext cx="1739612" cy="10001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" name="89 Conector curvado"/>
          <p:cNvCxnSpPr>
            <a:stCxn id="11" idx="2"/>
            <a:endCxn id="14" idx="6"/>
          </p:cNvCxnSpPr>
          <p:nvPr/>
        </p:nvCxnSpPr>
        <p:spPr>
          <a:xfrm rot="5400000">
            <a:off x="6223920" y="3730865"/>
            <a:ext cx="2026736" cy="2311049"/>
          </a:xfrm>
          <a:prstGeom prst="curvedConnector2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92 Conector curvado"/>
          <p:cNvCxnSpPr>
            <a:stCxn id="14" idx="2"/>
            <a:endCxn id="9" idx="2"/>
          </p:cNvCxnSpPr>
          <p:nvPr/>
        </p:nvCxnSpPr>
        <p:spPr>
          <a:xfrm rot="10800000">
            <a:off x="624973" y="3729005"/>
            <a:ext cx="1762402" cy="2170752"/>
          </a:xfrm>
          <a:prstGeom prst="curvedConnector2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288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57200" y="548680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Servicio Técnico</a:t>
            </a:r>
            <a:endParaRPr lang="es-AR" dirty="0"/>
          </a:p>
        </p:txBody>
      </p:sp>
      <p:sp>
        <p:nvSpPr>
          <p:cNvPr id="5" name="4 Rectángulo"/>
          <p:cNvSpPr/>
          <p:nvPr/>
        </p:nvSpPr>
        <p:spPr>
          <a:xfrm>
            <a:off x="1331640" y="548680"/>
            <a:ext cx="1512168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Ver planos del Complejo</a:t>
            </a:r>
            <a:endParaRPr lang="es-AR" dirty="0"/>
          </a:p>
        </p:txBody>
      </p:sp>
      <p:sp>
        <p:nvSpPr>
          <p:cNvPr id="6" name="5 Rectángulo"/>
          <p:cNvSpPr/>
          <p:nvPr/>
        </p:nvSpPr>
        <p:spPr>
          <a:xfrm>
            <a:off x="3203848" y="538560"/>
            <a:ext cx="1872208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hacer Planos aparte para poner los cables</a:t>
            </a:r>
            <a:endParaRPr lang="es-AR" dirty="0"/>
          </a:p>
        </p:txBody>
      </p:sp>
      <p:sp>
        <p:nvSpPr>
          <p:cNvPr id="7" name="6 Rectángulo"/>
          <p:cNvSpPr/>
          <p:nvPr/>
        </p:nvSpPr>
        <p:spPr>
          <a:xfrm>
            <a:off x="5364088" y="332656"/>
            <a:ext cx="1872208" cy="12961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Comprar Equipos Necesarios para la instalación Equipos</a:t>
            </a:r>
            <a:endParaRPr lang="es-AR" dirty="0"/>
          </a:p>
        </p:txBody>
      </p:sp>
      <p:sp>
        <p:nvSpPr>
          <p:cNvPr id="9" name="8 Rectángulo"/>
          <p:cNvSpPr/>
          <p:nvPr/>
        </p:nvSpPr>
        <p:spPr>
          <a:xfrm>
            <a:off x="7509172" y="523528"/>
            <a:ext cx="1512168" cy="11052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Instalar Servidores y </a:t>
            </a:r>
            <a:r>
              <a:rPr lang="es-ES" dirty="0" err="1" smtClean="0"/>
              <a:t>Switch</a:t>
            </a:r>
            <a:r>
              <a:rPr lang="es-ES" dirty="0" smtClean="0"/>
              <a:t> en las salas</a:t>
            </a:r>
            <a:endParaRPr lang="es-AR" dirty="0"/>
          </a:p>
        </p:txBody>
      </p:sp>
      <p:sp>
        <p:nvSpPr>
          <p:cNvPr id="10" name="9 Rectángulo"/>
          <p:cNvSpPr/>
          <p:nvPr/>
        </p:nvSpPr>
        <p:spPr>
          <a:xfrm>
            <a:off x="7455928" y="1988840"/>
            <a:ext cx="1512168" cy="13681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Instalan el equipo y Se conectan a la Red de servidores</a:t>
            </a:r>
            <a:endParaRPr lang="es-AR" dirty="0"/>
          </a:p>
        </p:txBody>
      </p:sp>
      <p:sp>
        <p:nvSpPr>
          <p:cNvPr id="11" name="10 Rectángulo"/>
          <p:cNvSpPr/>
          <p:nvPr/>
        </p:nvSpPr>
        <p:spPr>
          <a:xfrm>
            <a:off x="5652120" y="1988840"/>
            <a:ext cx="1428080" cy="12961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Se Configura los equipos y programas</a:t>
            </a:r>
            <a:endParaRPr lang="es-AR" dirty="0"/>
          </a:p>
        </p:txBody>
      </p:sp>
      <p:sp>
        <p:nvSpPr>
          <p:cNvPr id="12" name="11 Rectángulo"/>
          <p:cNvSpPr/>
          <p:nvPr/>
        </p:nvSpPr>
        <p:spPr>
          <a:xfrm>
            <a:off x="3956484" y="2060848"/>
            <a:ext cx="1335596" cy="10801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Se Instalan Cámaras De Seguridad</a:t>
            </a:r>
            <a:endParaRPr lang="es-AR" dirty="0"/>
          </a:p>
        </p:txBody>
      </p:sp>
      <p:sp>
        <p:nvSpPr>
          <p:cNvPr id="13" name="12 Rectángulo"/>
          <p:cNvSpPr/>
          <p:nvPr/>
        </p:nvSpPr>
        <p:spPr>
          <a:xfrm>
            <a:off x="2176010" y="1988840"/>
            <a:ext cx="1335596" cy="12241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Se Les Asigna las IP a todos los equipos</a:t>
            </a:r>
            <a:endParaRPr lang="es-AR" dirty="0"/>
          </a:p>
        </p:txBody>
      </p:sp>
      <p:sp>
        <p:nvSpPr>
          <p:cNvPr id="14" name="13 Rectángulo"/>
          <p:cNvSpPr/>
          <p:nvPr/>
        </p:nvSpPr>
        <p:spPr>
          <a:xfrm>
            <a:off x="482706" y="1983780"/>
            <a:ext cx="1335596" cy="12241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Se prueban y Verifican los equipos y IP</a:t>
            </a:r>
            <a:endParaRPr lang="es-AR" dirty="0"/>
          </a:p>
        </p:txBody>
      </p:sp>
      <p:sp>
        <p:nvSpPr>
          <p:cNvPr id="15" name="14 Rectángulo"/>
          <p:cNvSpPr/>
          <p:nvPr/>
        </p:nvSpPr>
        <p:spPr>
          <a:xfrm>
            <a:off x="179512" y="3564632"/>
            <a:ext cx="1335596" cy="12241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Se terminan los trabajos de servicio </a:t>
            </a:r>
            <a:r>
              <a:rPr lang="es-ES" dirty="0" err="1" smtClean="0"/>
              <a:t>tecnico</a:t>
            </a:r>
            <a:endParaRPr lang="es-AR" dirty="0"/>
          </a:p>
        </p:txBody>
      </p:sp>
      <p:cxnSp>
        <p:nvCxnSpPr>
          <p:cNvPr id="17" name="16 Conector recto"/>
          <p:cNvCxnSpPr>
            <a:stCxn id="3" idx="3"/>
            <a:endCxn id="5" idx="1"/>
          </p:cNvCxnSpPr>
          <p:nvPr/>
        </p:nvCxnSpPr>
        <p:spPr>
          <a:xfrm>
            <a:off x="971600" y="1005880"/>
            <a:ext cx="36004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18 Conector recto"/>
          <p:cNvCxnSpPr>
            <a:stCxn id="5" idx="3"/>
            <a:endCxn id="6" idx="1"/>
          </p:cNvCxnSpPr>
          <p:nvPr/>
        </p:nvCxnSpPr>
        <p:spPr>
          <a:xfrm flipV="1">
            <a:off x="2843808" y="995760"/>
            <a:ext cx="360040" cy="101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21 Conector recto"/>
          <p:cNvCxnSpPr>
            <a:stCxn id="6" idx="3"/>
            <a:endCxn id="7" idx="1"/>
          </p:cNvCxnSpPr>
          <p:nvPr/>
        </p:nvCxnSpPr>
        <p:spPr>
          <a:xfrm flipV="1">
            <a:off x="5076056" y="980728"/>
            <a:ext cx="288032" cy="1503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24 Conector recto"/>
          <p:cNvCxnSpPr>
            <a:stCxn id="7" idx="3"/>
            <a:endCxn id="9" idx="1"/>
          </p:cNvCxnSpPr>
          <p:nvPr/>
        </p:nvCxnSpPr>
        <p:spPr>
          <a:xfrm>
            <a:off x="7236296" y="980728"/>
            <a:ext cx="272876" cy="9543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27 Conector recto"/>
          <p:cNvCxnSpPr>
            <a:stCxn id="9" idx="2"/>
            <a:endCxn id="10" idx="0"/>
          </p:cNvCxnSpPr>
          <p:nvPr/>
        </p:nvCxnSpPr>
        <p:spPr>
          <a:xfrm flipH="1">
            <a:off x="8212012" y="1628800"/>
            <a:ext cx="53244" cy="3600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30 Conector recto"/>
          <p:cNvCxnSpPr>
            <a:stCxn id="10" idx="1"/>
            <a:endCxn id="11" idx="3"/>
          </p:cNvCxnSpPr>
          <p:nvPr/>
        </p:nvCxnSpPr>
        <p:spPr>
          <a:xfrm flipH="1" flipV="1">
            <a:off x="7080200" y="2636912"/>
            <a:ext cx="375728" cy="3600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33 Conector recto"/>
          <p:cNvCxnSpPr>
            <a:stCxn id="11" idx="1"/>
            <a:endCxn id="12" idx="3"/>
          </p:cNvCxnSpPr>
          <p:nvPr/>
        </p:nvCxnSpPr>
        <p:spPr>
          <a:xfrm flipH="1" flipV="1">
            <a:off x="5292080" y="2600908"/>
            <a:ext cx="360040" cy="3600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36 Conector recto"/>
          <p:cNvCxnSpPr>
            <a:stCxn id="12" idx="1"/>
            <a:endCxn id="13" idx="3"/>
          </p:cNvCxnSpPr>
          <p:nvPr/>
        </p:nvCxnSpPr>
        <p:spPr>
          <a:xfrm flipH="1">
            <a:off x="3511606" y="2600908"/>
            <a:ext cx="44487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39 Conector recto"/>
          <p:cNvCxnSpPr>
            <a:stCxn id="13" idx="1"/>
            <a:endCxn id="14" idx="3"/>
          </p:cNvCxnSpPr>
          <p:nvPr/>
        </p:nvCxnSpPr>
        <p:spPr>
          <a:xfrm flipH="1" flipV="1">
            <a:off x="1818302" y="2595848"/>
            <a:ext cx="357708" cy="50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42 Conector recto"/>
          <p:cNvCxnSpPr>
            <a:stCxn id="15" idx="0"/>
            <a:endCxn id="14" idx="2"/>
          </p:cNvCxnSpPr>
          <p:nvPr/>
        </p:nvCxnSpPr>
        <p:spPr>
          <a:xfrm flipV="1">
            <a:off x="847310" y="3207916"/>
            <a:ext cx="303194" cy="35671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46 Rectángulo"/>
          <p:cNvSpPr/>
          <p:nvPr/>
        </p:nvSpPr>
        <p:spPr>
          <a:xfrm>
            <a:off x="1997156" y="3564632"/>
            <a:ext cx="1514450" cy="12241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Se Hablan con los jefes y Personal de Seguridad, </a:t>
            </a:r>
            <a:endParaRPr lang="es-AR" dirty="0"/>
          </a:p>
        </p:txBody>
      </p:sp>
      <p:cxnSp>
        <p:nvCxnSpPr>
          <p:cNvPr id="48" name="47 Conector recto"/>
          <p:cNvCxnSpPr>
            <a:stCxn id="15" idx="3"/>
            <a:endCxn id="47" idx="1"/>
          </p:cNvCxnSpPr>
          <p:nvPr/>
        </p:nvCxnSpPr>
        <p:spPr>
          <a:xfrm>
            <a:off x="1515108" y="4176700"/>
            <a:ext cx="48204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50 Rectángulo"/>
          <p:cNvSpPr/>
          <p:nvPr/>
        </p:nvSpPr>
        <p:spPr>
          <a:xfrm>
            <a:off x="3849638" y="3564632"/>
            <a:ext cx="938386" cy="12241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Se paga el servicio técnico </a:t>
            </a:r>
            <a:endParaRPr lang="es-AR" dirty="0"/>
          </a:p>
        </p:txBody>
      </p:sp>
      <p:sp>
        <p:nvSpPr>
          <p:cNvPr id="52" name="51 Rectángulo"/>
          <p:cNvSpPr/>
          <p:nvPr/>
        </p:nvSpPr>
        <p:spPr>
          <a:xfrm>
            <a:off x="5148064" y="3704456"/>
            <a:ext cx="2224670" cy="9486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Se Inicia el trabajo y se elaboras múltiples proyectos</a:t>
            </a:r>
            <a:endParaRPr lang="es-AR" dirty="0"/>
          </a:p>
        </p:txBody>
      </p:sp>
      <p:cxnSp>
        <p:nvCxnSpPr>
          <p:cNvPr id="53" name="52 Conector recto"/>
          <p:cNvCxnSpPr>
            <a:stCxn id="51" idx="3"/>
            <a:endCxn id="52" idx="1"/>
          </p:cNvCxnSpPr>
          <p:nvPr/>
        </p:nvCxnSpPr>
        <p:spPr>
          <a:xfrm>
            <a:off x="4788024" y="4176700"/>
            <a:ext cx="360040" cy="20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53 Conector recto"/>
          <p:cNvCxnSpPr>
            <a:stCxn id="47" idx="3"/>
            <a:endCxn id="51" idx="1"/>
          </p:cNvCxnSpPr>
          <p:nvPr/>
        </p:nvCxnSpPr>
        <p:spPr>
          <a:xfrm>
            <a:off x="3511606" y="4176700"/>
            <a:ext cx="33803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67 Rectángulo"/>
          <p:cNvSpPr/>
          <p:nvPr/>
        </p:nvSpPr>
        <p:spPr>
          <a:xfrm>
            <a:off x="7536432" y="3708648"/>
            <a:ext cx="1512168" cy="13681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Empresa Lista para los negocios</a:t>
            </a:r>
            <a:endParaRPr lang="es-AR" dirty="0"/>
          </a:p>
        </p:txBody>
      </p:sp>
      <p:cxnSp>
        <p:nvCxnSpPr>
          <p:cNvPr id="69" name="68 Conector recto"/>
          <p:cNvCxnSpPr>
            <a:stCxn id="52" idx="3"/>
            <a:endCxn id="68" idx="1"/>
          </p:cNvCxnSpPr>
          <p:nvPr/>
        </p:nvCxnSpPr>
        <p:spPr>
          <a:xfrm>
            <a:off x="7372734" y="4178796"/>
            <a:ext cx="163698" cy="2139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1580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Program Files (x86)\Microsoft Office\MEDIA\CAGCAT10\j0205462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6740" y="2708920"/>
            <a:ext cx="1058277" cy="1052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Dr Abraham96\AppData\Local\Microsoft\Windows\INetCache\IE\PG46OMI0\factory-2318026_960_72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88" y="2664296"/>
            <a:ext cx="1196752" cy="1196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10 Elipse"/>
          <p:cNvSpPr/>
          <p:nvPr/>
        </p:nvSpPr>
        <p:spPr>
          <a:xfrm>
            <a:off x="1885070" y="836712"/>
            <a:ext cx="2376264" cy="4572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/>
              <a:t>Hacen Planos de </a:t>
            </a:r>
          </a:p>
        </p:txBody>
      </p:sp>
      <p:sp>
        <p:nvSpPr>
          <p:cNvPr id="14" name="13 Elipse"/>
          <p:cNvSpPr/>
          <p:nvPr/>
        </p:nvSpPr>
        <p:spPr>
          <a:xfrm>
            <a:off x="1309006" y="1556792"/>
            <a:ext cx="1666528" cy="4572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/>
              <a:t>Impresoras</a:t>
            </a:r>
            <a:endParaRPr lang="es-AR" sz="1600" dirty="0"/>
          </a:p>
        </p:txBody>
      </p:sp>
      <p:sp>
        <p:nvSpPr>
          <p:cNvPr id="15" name="14 Elipse"/>
          <p:cNvSpPr/>
          <p:nvPr/>
        </p:nvSpPr>
        <p:spPr>
          <a:xfrm>
            <a:off x="3491880" y="1556792"/>
            <a:ext cx="2232248" cy="4572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/>
              <a:t>Cableado de Red</a:t>
            </a:r>
            <a:endParaRPr lang="es-AR" sz="1600" dirty="0"/>
          </a:p>
        </p:txBody>
      </p:sp>
      <p:sp>
        <p:nvSpPr>
          <p:cNvPr id="16" name="15 Elipse"/>
          <p:cNvSpPr/>
          <p:nvPr/>
        </p:nvSpPr>
        <p:spPr>
          <a:xfrm>
            <a:off x="2195736" y="2060848"/>
            <a:ext cx="2005012" cy="4572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/>
              <a:t>Computadoras</a:t>
            </a:r>
            <a:endParaRPr lang="es-AR" sz="1600" dirty="0"/>
          </a:p>
        </p:txBody>
      </p:sp>
      <p:cxnSp>
        <p:nvCxnSpPr>
          <p:cNvPr id="13" name="12 Conector curvado"/>
          <p:cNvCxnSpPr>
            <a:stCxn id="11" idx="6"/>
            <a:endCxn id="15" idx="0"/>
          </p:cNvCxnSpPr>
          <p:nvPr/>
        </p:nvCxnSpPr>
        <p:spPr>
          <a:xfrm>
            <a:off x="4261334" y="1065312"/>
            <a:ext cx="346670" cy="49148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0" name="19 Conector curvado"/>
          <p:cNvCxnSpPr>
            <a:stCxn id="1027" idx="0"/>
            <a:endCxn id="11" idx="2"/>
          </p:cNvCxnSpPr>
          <p:nvPr/>
        </p:nvCxnSpPr>
        <p:spPr>
          <a:xfrm rot="5400000" flipH="1" flipV="1">
            <a:off x="509675" y="1288901"/>
            <a:ext cx="1598984" cy="1151806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7" name="26 Conector curvado"/>
          <p:cNvCxnSpPr>
            <a:stCxn id="11" idx="3"/>
            <a:endCxn id="14" idx="0"/>
          </p:cNvCxnSpPr>
          <p:nvPr/>
        </p:nvCxnSpPr>
        <p:spPr>
          <a:xfrm rot="5400000">
            <a:off x="2022751" y="1346476"/>
            <a:ext cx="329835" cy="9079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24" name="1023 Conector recto de flecha"/>
          <p:cNvCxnSpPr>
            <a:stCxn id="11" idx="4"/>
            <a:endCxn id="16" idx="0"/>
          </p:cNvCxnSpPr>
          <p:nvPr/>
        </p:nvCxnSpPr>
        <p:spPr>
          <a:xfrm>
            <a:off x="3073202" y="1293912"/>
            <a:ext cx="125040" cy="7669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7" name="36 Elipse"/>
          <p:cNvSpPr/>
          <p:nvPr/>
        </p:nvSpPr>
        <p:spPr>
          <a:xfrm>
            <a:off x="4716016" y="836712"/>
            <a:ext cx="2016224" cy="4572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Cámaras De Seguridad</a:t>
            </a:r>
            <a:endParaRPr lang="es-AR" sz="1600" dirty="0"/>
          </a:p>
        </p:txBody>
      </p:sp>
      <p:cxnSp>
        <p:nvCxnSpPr>
          <p:cNvPr id="1031" name="1030 Conector recto de flecha"/>
          <p:cNvCxnSpPr>
            <a:stCxn id="11" idx="6"/>
            <a:endCxn id="37" idx="2"/>
          </p:cNvCxnSpPr>
          <p:nvPr/>
        </p:nvCxnSpPr>
        <p:spPr>
          <a:xfrm>
            <a:off x="4261334" y="1065312"/>
            <a:ext cx="45468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45" name="1044 Elipse"/>
          <p:cNvSpPr/>
          <p:nvPr/>
        </p:nvSpPr>
        <p:spPr>
          <a:xfrm>
            <a:off x="4080458" y="164208"/>
            <a:ext cx="3024336" cy="5649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Contratan Servicio Técnico</a:t>
            </a:r>
            <a:endParaRPr lang="es-A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47" name="1046 Conector curvado"/>
          <p:cNvCxnSpPr>
            <a:stCxn id="1026" idx="0"/>
            <a:endCxn id="1045" idx="6"/>
          </p:cNvCxnSpPr>
          <p:nvPr/>
        </p:nvCxnSpPr>
        <p:spPr>
          <a:xfrm rot="16200000" flipV="1">
            <a:off x="6694225" y="857265"/>
            <a:ext cx="2262224" cy="1441085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59 Elipse"/>
          <p:cNvSpPr/>
          <p:nvPr/>
        </p:nvSpPr>
        <p:spPr>
          <a:xfrm>
            <a:off x="1825644" y="3619872"/>
            <a:ext cx="2962380" cy="4572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Configurar todo los equipos </a:t>
            </a:r>
            <a:endParaRPr lang="es-AR" sz="1600" dirty="0"/>
          </a:p>
        </p:txBody>
      </p:sp>
      <p:sp>
        <p:nvSpPr>
          <p:cNvPr id="61" name="60 Elipse"/>
          <p:cNvSpPr/>
          <p:nvPr/>
        </p:nvSpPr>
        <p:spPr>
          <a:xfrm>
            <a:off x="1907704" y="2636912"/>
            <a:ext cx="2604026" cy="86409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Instalan OS, Hardware y Software</a:t>
            </a:r>
            <a:endParaRPr lang="es-AR" sz="1600" dirty="0"/>
          </a:p>
        </p:txBody>
      </p:sp>
      <p:cxnSp>
        <p:nvCxnSpPr>
          <p:cNvPr id="62" name="61 Conector recto de flecha"/>
          <p:cNvCxnSpPr>
            <a:stCxn id="1027" idx="3"/>
            <a:endCxn id="61" idx="2"/>
          </p:cNvCxnSpPr>
          <p:nvPr/>
        </p:nvCxnSpPr>
        <p:spPr>
          <a:xfrm flipV="1">
            <a:off x="1331640" y="3068960"/>
            <a:ext cx="576064" cy="1937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5" name="64 Conector recto de flecha"/>
          <p:cNvCxnSpPr>
            <a:stCxn id="1027" idx="3"/>
            <a:endCxn id="60" idx="2"/>
          </p:cNvCxnSpPr>
          <p:nvPr/>
        </p:nvCxnSpPr>
        <p:spPr>
          <a:xfrm>
            <a:off x="1331640" y="3262672"/>
            <a:ext cx="494004" cy="5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8" name="67 Elipse"/>
          <p:cNvSpPr/>
          <p:nvPr/>
        </p:nvSpPr>
        <p:spPr>
          <a:xfrm>
            <a:off x="4860032" y="2254203"/>
            <a:ext cx="3024336" cy="95877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Esperan que todo el trabajo este bien hecho</a:t>
            </a:r>
            <a:endParaRPr lang="es-A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55" name="1054 Conector recto de flecha"/>
          <p:cNvCxnSpPr>
            <a:stCxn id="1026" idx="1"/>
            <a:endCxn id="68" idx="5"/>
          </p:cNvCxnSpPr>
          <p:nvPr/>
        </p:nvCxnSpPr>
        <p:spPr>
          <a:xfrm flipH="1" flipV="1">
            <a:off x="7441464" y="3072567"/>
            <a:ext cx="575276" cy="1627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81 Elipse"/>
          <p:cNvSpPr/>
          <p:nvPr/>
        </p:nvSpPr>
        <p:spPr>
          <a:xfrm>
            <a:off x="3481828" y="4077072"/>
            <a:ext cx="2962380" cy="4572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Terminan el trabajo</a:t>
            </a:r>
            <a:endParaRPr lang="es-AR" sz="1600" dirty="0"/>
          </a:p>
        </p:txBody>
      </p:sp>
      <p:cxnSp>
        <p:nvCxnSpPr>
          <p:cNvPr id="83" name="82 Conector curvado"/>
          <p:cNvCxnSpPr>
            <a:stCxn id="1027" idx="2"/>
            <a:endCxn id="82" idx="2"/>
          </p:cNvCxnSpPr>
          <p:nvPr/>
        </p:nvCxnSpPr>
        <p:spPr>
          <a:xfrm rot="16200000" flipH="1">
            <a:off x="1885234" y="2709078"/>
            <a:ext cx="444624" cy="2748564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4" name="83 Elipse"/>
          <p:cNvSpPr/>
          <p:nvPr/>
        </p:nvSpPr>
        <p:spPr>
          <a:xfrm>
            <a:off x="2555776" y="4661950"/>
            <a:ext cx="2349726" cy="4572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Espera la paga</a:t>
            </a:r>
            <a:endParaRPr lang="es-AR" sz="1600" dirty="0"/>
          </a:p>
        </p:txBody>
      </p:sp>
      <p:cxnSp>
        <p:nvCxnSpPr>
          <p:cNvPr id="87" name="86 Conector recto de flecha"/>
          <p:cNvCxnSpPr>
            <a:stCxn id="82" idx="3"/>
            <a:endCxn id="84" idx="0"/>
          </p:cNvCxnSpPr>
          <p:nvPr/>
        </p:nvCxnSpPr>
        <p:spPr>
          <a:xfrm flipH="1">
            <a:off x="3730639" y="4467317"/>
            <a:ext cx="185020" cy="1946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1" name="90 Elipse"/>
          <p:cNvSpPr/>
          <p:nvPr/>
        </p:nvSpPr>
        <p:spPr>
          <a:xfrm>
            <a:off x="5061562" y="4546365"/>
            <a:ext cx="2894814" cy="6828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Se paga el servicio técnico y se cancela</a:t>
            </a:r>
            <a:endParaRPr lang="es-A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2" name="91 Conector curvado"/>
          <p:cNvCxnSpPr>
            <a:stCxn id="1026" idx="1"/>
            <a:endCxn id="91" idx="0"/>
          </p:cNvCxnSpPr>
          <p:nvPr/>
        </p:nvCxnSpPr>
        <p:spPr>
          <a:xfrm rot="10800000" flipV="1">
            <a:off x="6508970" y="3235287"/>
            <a:ext cx="1507771" cy="1311077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102 Elipse"/>
          <p:cNvSpPr/>
          <p:nvPr/>
        </p:nvSpPr>
        <p:spPr>
          <a:xfrm>
            <a:off x="4905502" y="3336405"/>
            <a:ext cx="1738536" cy="56693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Avisa a sus jefes</a:t>
            </a:r>
            <a:endParaRPr lang="es-AR" sz="1600" dirty="0"/>
          </a:p>
        </p:txBody>
      </p:sp>
      <p:cxnSp>
        <p:nvCxnSpPr>
          <p:cNvPr id="104" name="103 Conector recto de flecha"/>
          <p:cNvCxnSpPr>
            <a:stCxn id="82" idx="0"/>
            <a:endCxn id="103" idx="3"/>
          </p:cNvCxnSpPr>
          <p:nvPr/>
        </p:nvCxnSpPr>
        <p:spPr>
          <a:xfrm flipV="1">
            <a:off x="4963018" y="3820313"/>
            <a:ext cx="197087" cy="2567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973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725</TotalTime>
  <Words>447</Words>
  <Application>Microsoft Office PowerPoint</Application>
  <PresentationFormat>Presentación en pantalla (4:3)</PresentationFormat>
  <Paragraphs>75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Dr Abraham96</dc:creator>
  <cp:lastModifiedBy>Dr Abraham96</cp:lastModifiedBy>
  <cp:revision>49</cp:revision>
  <dcterms:created xsi:type="dcterms:W3CDTF">2019-10-05T17:26:12Z</dcterms:created>
  <dcterms:modified xsi:type="dcterms:W3CDTF">2019-10-20T20:45:57Z</dcterms:modified>
</cp:coreProperties>
</file>