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5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43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63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1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58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06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064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87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04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45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4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5295-63C5-4B70-83BB-C9BADAB47670}" type="datetimeFigureOut">
              <a:rPr lang="es-AR" smtClean="0"/>
              <a:t>20/5/2019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AEA7-CAD7-43F6-B214-EF4D70083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t="18560" r="16054" b="26822"/>
          <a:stretch/>
        </p:blipFill>
        <p:spPr bwMode="auto">
          <a:xfrm>
            <a:off x="107505" y="0"/>
            <a:ext cx="8784976" cy="399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36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11906" r="19570" b="34126"/>
          <a:stretch/>
        </p:blipFill>
        <p:spPr bwMode="auto">
          <a:xfrm>
            <a:off x="0" y="-27384"/>
            <a:ext cx="9159521" cy="39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2690" r="18901" b="38889"/>
          <a:stretch/>
        </p:blipFill>
        <p:spPr bwMode="auto">
          <a:xfrm>
            <a:off x="12689" y="-331"/>
            <a:ext cx="9131311" cy="35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2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26190" r="22471" b="29961"/>
          <a:stretch/>
        </p:blipFill>
        <p:spPr bwMode="auto">
          <a:xfrm>
            <a:off x="0" y="188640"/>
            <a:ext cx="9144000" cy="320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9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25397" r="18232" b="35119"/>
          <a:stretch/>
        </p:blipFill>
        <p:spPr bwMode="auto">
          <a:xfrm>
            <a:off x="0" y="-744"/>
            <a:ext cx="9144000" cy="288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159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 Abraham96</dc:creator>
  <cp:lastModifiedBy>Dr Abraham96</cp:lastModifiedBy>
  <cp:revision>1</cp:revision>
  <dcterms:created xsi:type="dcterms:W3CDTF">2019-05-20T22:51:05Z</dcterms:created>
  <dcterms:modified xsi:type="dcterms:W3CDTF">2019-05-20T22:55:57Z</dcterms:modified>
</cp:coreProperties>
</file>