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599525" cy="32399288"/>
  <p:notesSz cx="6858000" cy="9144000"/>
  <p:defaultTextStyle>
    <a:defPPr>
      <a:defRPr lang="es-MX"/>
    </a:defPPr>
    <a:lvl1pPr marL="0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1pPr>
    <a:lvl2pPr marL="1542649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2pPr>
    <a:lvl3pPr marL="3085298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3pPr>
    <a:lvl4pPr marL="4627946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4pPr>
    <a:lvl5pPr marL="6170595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5pPr>
    <a:lvl6pPr marL="7713244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6pPr>
    <a:lvl7pPr marL="9255893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7pPr>
    <a:lvl8pPr marL="10798542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8pPr>
    <a:lvl9pPr marL="12341190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5F"/>
    <a:srgbClr val="002850"/>
    <a:srgbClr val="8FB6D4"/>
    <a:srgbClr val="94B8D5"/>
    <a:srgbClr val="DAE6F0"/>
    <a:srgbClr val="6B0830"/>
    <a:srgbClr val="800000"/>
    <a:srgbClr val="6B0807"/>
    <a:srgbClr val="990000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>
        <p:scale>
          <a:sx n="28" d="100"/>
          <a:sy n="28" d="100"/>
        </p:scale>
        <p:origin x="1554" y="-2478"/>
      </p:cViewPr>
      <p:guideLst>
        <p:guide orient="horz" pos="10205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3E9E8-5266-44DD-9463-D3350F49E7D5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C8F1C-1FA5-44A3-9E3E-0EFE822C42C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5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1pPr>
    <a:lvl2pPr marL="1542649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2pPr>
    <a:lvl3pPr marL="3085298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3pPr>
    <a:lvl4pPr marL="4627946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4pPr>
    <a:lvl5pPr marL="6170595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5pPr>
    <a:lvl6pPr marL="7713244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6pPr>
    <a:lvl7pPr marL="9255893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7pPr>
    <a:lvl8pPr marL="10798542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8pPr>
    <a:lvl9pPr marL="12341190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19965" y="10064781"/>
            <a:ext cx="18359597" cy="69448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9929" y="18359597"/>
            <a:ext cx="15119668" cy="82798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0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0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5495031" y="8174822"/>
            <a:ext cx="17219621" cy="1741611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28668" y="8174822"/>
            <a:ext cx="51306372" cy="17416117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06213" y="20819545"/>
            <a:ext cx="18359597" cy="6434859"/>
          </a:xfrm>
        </p:spPr>
        <p:txBody>
          <a:bodyPr anchor="t"/>
          <a:lstStyle>
            <a:lvl1pPr algn="l">
              <a:defRPr sz="12599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06213" y="13732203"/>
            <a:ext cx="18359597" cy="7087342"/>
          </a:xfrm>
        </p:spPr>
        <p:txBody>
          <a:bodyPr anchor="b"/>
          <a:lstStyle>
            <a:lvl1pPr marL="0" indent="0">
              <a:buNone/>
              <a:defRPr sz="6333">
                <a:solidFill>
                  <a:schemeClr val="tx1">
                    <a:tint val="75000"/>
                  </a:schemeClr>
                </a:solidFill>
              </a:defRPr>
            </a:lvl1pPr>
            <a:lvl2pPr marL="1440036" indent="0">
              <a:buNone/>
              <a:defRPr sz="5666">
                <a:solidFill>
                  <a:schemeClr val="tx1">
                    <a:tint val="75000"/>
                  </a:schemeClr>
                </a:solidFill>
              </a:defRPr>
            </a:lvl2pPr>
            <a:lvl3pPr marL="2880072" indent="0">
              <a:buNone/>
              <a:defRPr sz="5066">
                <a:solidFill>
                  <a:schemeClr val="tx1">
                    <a:tint val="75000"/>
                  </a:schemeClr>
                </a:solidFill>
              </a:defRPr>
            </a:lvl3pPr>
            <a:lvl4pPr marL="432010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6014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20018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402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8025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2028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28668" y="47623956"/>
            <a:ext cx="34262996" cy="134712040"/>
          </a:xfrm>
        </p:spPr>
        <p:txBody>
          <a:bodyPr/>
          <a:lstStyle>
            <a:lvl1pPr>
              <a:defRPr sz="8799"/>
            </a:lvl1pPr>
            <a:lvl2pPr>
              <a:defRPr sz="7533"/>
            </a:lvl2pPr>
            <a:lvl3pPr>
              <a:defRPr sz="6333"/>
            </a:lvl3pPr>
            <a:lvl4pPr>
              <a:defRPr sz="5666"/>
            </a:lvl4pPr>
            <a:lvl5pPr>
              <a:defRPr sz="5666"/>
            </a:lvl5pPr>
            <a:lvl6pPr>
              <a:defRPr sz="5666"/>
            </a:lvl6pPr>
            <a:lvl7pPr>
              <a:defRPr sz="5666"/>
            </a:lvl7pPr>
            <a:lvl8pPr>
              <a:defRPr sz="5666"/>
            </a:lvl8pPr>
            <a:lvl9pPr>
              <a:defRPr sz="56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8451655" y="47623956"/>
            <a:ext cx="34262998" cy="134712040"/>
          </a:xfrm>
        </p:spPr>
        <p:txBody>
          <a:bodyPr/>
          <a:lstStyle>
            <a:lvl1pPr>
              <a:defRPr sz="8799"/>
            </a:lvl1pPr>
            <a:lvl2pPr>
              <a:defRPr sz="7533"/>
            </a:lvl2pPr>
            <a:lvl3pPr>
              <a:defRPr sz="6333"/>
            </a:lvl3pPr>
            <a:lvl4pPr>
              <a:defRPr sz="5666"/>
            </a:lvl4pPr>
            <a:lvl5pPr>
              <a:defRPr sz="5666"/>
            </a:lvl5pPr>
            <a:lvl6pPr>
              <a:defRPr sz="5666"/>
            </a:lvl6pPr>
            <a:lvl7pPr>
              <a:defRPr sz="5666"/>
            </a:lvl7pPr>
            <a:lvl8pPr>
              <a:defRPr sz="5666"/>
            </a:lvl8pPr>
            <a:lvl9pPr>
              <a:defRPr sz="56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9977" y="1297474"/>
            <a:ext cx="19439573" cy="5399881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79977" y="7252343"/>
            <a:ext cx="9543541" cy="3022432"/>
          </a:xfrm>
        </p:spPr>
        <p:txBody>
          <a:bodyPr anchor="b"/>
          <a:lstStyle>
            <a:lvl1pPr marL="0" indent="0">
              <a:buNone/>
              <a:defRPr sz="7533" b="1"/>
            </a:lvl1pPr>
            <a:lvl2pPr marL="1440036" indent="0">
              <a:buNone/>
              <a:defRPr sz="6333" b="1"/>
            </a:lvl2pPr>
            <a:lvl3pPr marL="2880072" indent="0">
              <a:buNone/>
              <a:defRPr sz="5666" b="1"/>
            </a:lvl3pPr>
            <a:lvl4pPr marL="4320108" indent="0">
              <a:buNone/>
              <a:defRPr sz="5066" b="1"/>
            </a:lvl4pPr>
            <a:lvl5pPr marL="5760144" indent="0">
              <a:buNone/>
              <a:defRPr sz="5066" b="1"/>
            </a:lvl5pPr>
            <a:lvl6pPr marL="7200180" indent="0">
              <a:buNone/>
              <a:defRPr sz="5066" b="1"/>
            </a:lvl6pPr>
            <a:lvl7pPr marL="8640216" indent="0">
              <a:buNone/>
              <a:defRPr sz="5066" b="1"/>
            </a:lvl7pPr>
            <a:lvl8pPr marL="10080252" indent="0">
              <a:buNone/>
              <a:defRPr sz="5066" b="1"/>
            </a:lvl8pPr>
            <a:lvl9pPr marL="11520288" indent="0">
              <a:buNone/>
              <a:defRPr sz="5066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79977" y="10274774"/>
            <a:ext cx="9543541" cy="18667092"/>
          </a:xfrm>
        </p:spPr>
        <p:txBody>
          <a:bodyPr/>
          <a:lstStyle>
            <a:lvl1pPr>
              <a:defRPr sz="7533"/>
            </a:lvl1pPr>
            <a:lvl2pPr>
              <a:defRPr sz="6333"/>
            </a:lvl2pPr>
            <a:lvl3pPr>
              <a:defRPr sz="5666"/>
            </a:lvl3pPr>
            <a:lvl4pPr>
              <a:defRPr sz="5066"/>
            </a:lvl4pPr>
            <a:lvl5pPr>
              <a:defRPr sz="5066"/>
            </a:lvl5pPr>
            <a:lvl6pPr>
              <a:defRPr sz="5066"/>
            </a:lvl6pPr>
            <a:lvl7pPr>
              <a:defRPr sz="5066"/>
            </a:lvl7pPr>
            <a:lvl8pPr>
              <a:defRPr sz="5066"/>
            </a:lvl8pPr>
            <a:lvl9pPr>
              <a:defRPr sz="50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0972260" y="7252343"/>
            <a:ext cx="9547290" cy="3022432"/>
          </a:xfrm>
        </p:spPr>
        <p:txBody>
          <a:bodyPr anchor="b"/>
          <a:lstStyle>
            <a:lvl1pPr marL="0" indent="0">
              <a:buNone/>
              <a:defRPr sz="7533" b="1"/>
            </a:lvl1pPr>
            <a:lvl2pPr marL="1440036" indent="0">
              <a:buNone/>
              <a:defRPr sz="6333" b="1"/>
            </a:lvl2pPr>
            <a:lvl3pPr marL="2880072" indent="0">
              <a:buNone/>
              <a:defRPr sz="5666" b="1"/>
            </a:lvl3pPr>
            <a:lvl4pPr marL="4320108" indent="0">
              <a:buNone/>
              <a:defRPr sz="5066" b="1"/>
            </a:lvl4pPr>
            <a:lvl5pPr marL="5760144" indent="0">
              <a:buNone/>
              <a:defRPr sz="5066" b="1"/>
            </a:lvl5pPr>
            <a:lvl6pPr marL="7200180" indent="0">
              <a:buNone/>
              <a:defRPr sz="5066" b="1"/>
            </a:lvl6pPr>
            <a:lvl7pPr marL="8640216" indent="0">
              <a:buNone/>
              <a:defRPr sz="5066" b="1"/>
            </a:lvl7pPr>
            <a:lvl8pPr marL="10080252" indent="0">
              <a:buNone/>
              <a:defRPr sz="5066" b="1"/>
            </a:lvl8pPr>
            <a:lvl9pPr marL="11520288" indent="0">
              <a:buNone/>
              <a:defRPr sz="5066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0972260" y="10274774"/>
            <a:ext cx="9547290" cy="18667092"/>
          </a:xfrm>
        </p:spPr>
        <p:txBody>
          <a:bodyPr/>
          <a:lstStyle>
            <a:lvl1pPr>
              <a:defRPr sz="7533"/>
            </a:lvl1pPr>
            <a:lvl2pPr>
              <a:defRPr sz="6333"/>
            </a:lvl2pPr>
            <a:lvl3pPr>
              <a:defRPr sz="5666"/>
            </a:lvl3pPr>
            <a:lvl4pPr>
              <a:defRPr sz="5066"/>
            </a:lvl4pPr>
            <a:lvl5pPr>
              <a:defRPr sz="5066"/>
            </a:lvl5pPr>
            <a:lvl6pPr>
              <a:defRPr sz="5066"/>
            </a:lvl6pPr>
            <a:lvl7pPr>
              <a:defRPr sz="5066"/>
            </a:lvl7pPr>
            <a:lvl8pPr>
              <a:defRPr sz="5066"/>
            </a:lvl8pPr>
            <a:lvl9pPr>
              <a:defRPr sz="50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9977" y="1289972"/>
            <a:ext cx="7106095" cy="5489879"/>
          </a:xfrm>
        </p:spPr>
        <p:txBody>
          <a:bodyPr anchor="b"/>
          <a:lstStyle>
            <a:lvl1pPr algn="l">
              <a:defRPr sz="6333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444814" y="1289974"/>
            <a:ext cx="12074734" cy="27651895"/>
          </a:xfrm>
        </p:spPr>
        <p:txBody>
          <a:bodyPr/>
          <a:lstStyle>
            <a:lvl1pPr>
              <a:defRPr sz="10066"/>
            </a:lvl1pPr>
            <a:lvl2pPr>
              <a:defRPr sz="8799"/>
            </a:lvl2pPr>
            <a:lvl3pPr>
              <a:defRPr sz="7533"/>
            </a:lvl3pPr>
            <a:lvl4pPr>
              <a:defRPr sz="6333"/>
            </a:lvl4pPr>
            <a:lvl5pPr>
              <a:defRPr sz="6333"/>
            </a:lvl5pPr>
            <a:lvl6pPr>
              <a:defRPr sz="6333"/>
            </a:lvl6pPr>
            <a:lvl7pPr>
              <a:defRPr sz="6333"/>
            </a:lvl7pPr>
            <a:lvl8pPr>
              <a:defRPr sz="6333"/>
            </a:lvl8pPr>
            <a:lvl9pPr>
              <a:defRPr sz="63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79977" y="6779854"/>
            <a:ext cx="7106095" cy="22162015"/>
          </a:xfrm>
        </p:spPr>
        <p:txBody>
          <a:bodyPr/>
          <a:lstStyle>
            <a:lvl1pPr marL="0" indent="0">
              <a:buNone/>
              <a:defRPr sz="4400"/>
            </a:lvl1pPr>
            <a:lvl2pPr marL="1440036" indent="0">
              <a:buNone/>
              <a:defRPr sz="3800"/>
            </a:lvl2pPr>
            <a:lvl3pPr marL="2880072" indent="0">
              <a:buNone/>
              <a:defRPr sz="3133"/>
            </a:lvl3pPr>
            <a:lvl4pPr marL="4320108" indent="0">
              <a:buNone/>
              <a:defRPr sz="2866"/>
            </a:lvl4pPr>
            <a:lvl5pPr marL="5760144" indent="0">
              <a:buNone/>
              <a:defRPr sz="2866"/>
            </a:lvl5pPr>
            <a:lvl6pPr marL="7200180" indent="0">
              <a:buNone/>
              <a:defRPr sz="2866"/>
            </a:lvl6pPr>
            <a:lvl7pPr marL="8640216" indent="0">
              <a:buNone/>
              <a:defRPr sz="2866"/>
            </a:lvl7pPr>
            <a:lvl8pPr marL="10080252" indent="0">
              <a:buNone/>
              <a:defRPr sz="2866"/>
            </a:lvl8pPr>
            <a:lvl9pPr marL="11520288" indent="0">
              <a:buNone/>
              <a:defRPr sz="286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33658" y="22679502"/>
            <a:ext cx="12959715" cy="2677443"/>
          </a:xfrm>
        </p:spPr>
        <p:txBody>
          <a:bodyPr anchor="b"/>
          <a:lstStyle>
            <a:lvl1pPr algn="l">
              <a:defRPr sz="6333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33658" y="2894937"/>
            <a:ext cx="12959715" cy="19439573"/>
          </a:xfrm>
        </p:spPr>
        <p:txBody>
          <a:bodyPr/>
          <a:lstStyle>
            <a:lvl1pPr marL="0" indent="0">
              <a:buNone/>
              <a:defRPr sz="10066"/>
            </a:lvl1pPr>
            <a:lvl2pPr marL="1440036" indent="0">
              <a:buNone/>
              <a:defRPr sz="8799"/>
            </a:lvl2pPr>
            <a:lvl3pPr marL="2880072" indent="0">
              <a:buNone/>
              <a:defRPr sz="7533"/>
            </a:lvl3pPr>
            <a:lvl4pPr marL="4320108" indent="0">
              <a:buNone/>
              <a:defRPr sz="6333"/>
            </a:lvl4pPr>
            <a:lvl5pPr marL="5760144" indent="0">
              <a:buNone/>
              <a:defRPr sz="6333"/>
            </a:lvl5pPr>
            <a:lvl6pPr marL="7200180" indent="0">
              <a:buNone/>
              <a:defRPr sz="6333"/>
            </a:lvl6pPr>
            <a:lvl7pPr marL="8640216" indent="0">
              <a:buNone/>
              <a:defRPr sz="6333"/>
            </a:lvl7pPr>
            <a:lvl8pPr marL="10080252" indent="0">
              <a:buNone/>
              <a:defRPr sz="6333"/>
            </a:lvl8pPr>
            <a:lvl9pPr marL="11520288" indent="0">
              <a:buNone/>
              <a:defRPr sz="6333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233658" y="25356945"/>
            <a:ext cx="12959715" cy="3802414"/>
          </a:xfrm>
        </p:spPr>
        <p:txBody>
          <a:bodyPr/>
          <a:lstStyle>
            <a:lvl1pPr marL="0" indent="0">
              <a:buNone/>
              <a:defRPr sz="4400"/>
            </a:lvl1pPr>
            <a:lvl2pPr marL="1440036" indent="0">
              <a:buNone/>
              <a:defRPr sz="3800"/>
            </a:lvl2pPr>
            <a:lvl3pPr marL="2880072" indent="0">
              <a:buNone/>
              <a:defRPr sz="3133"/>
            </a:lvl3pPr>
            <a:lvl4pPr marL="4320108" indent="0">
              <a:buNone/>
              <a:defRPr sz="2866"/>
            </a:lvl4pPr>
            <a:lvl5pPr marL="5760144" indent="0">
              <a:buNone/>
              <a:defRPr sz="2866"/>
            </a:lvl5pPr>
            <a:lvl6pPr marL="7200180" indent="0">
              <a:buNone/>
              <a:defRPr sz="2866"/>
            </a:lvl6pPr>
            <a:lvl7pPr marL="8640216" indent="0">
              <a:buNone/>
              <a:defRPr sz="2866"/>
            </a:lvl7pPr>
            <a:lvl8pPr marL="10080252" indent="0">
              <a:buNone/>
              <a:defRPr sz="2866"/>
            </a:lvl8pPr>
            <a:lvl9pPr marL="11520288" indent="0">
              <a:buNone/>
              <a:defRPr sz="286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079977" y="1297474"/>
            <a:ext cx="19439573" cy="5399881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79977" y="7559836"/>
            <a:ext cx="19439573" cy="21382033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079977" y="30029343"/>
            <a:ext cx="5039889" cy="1724962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A902-0B24-4AD2-A8E2-7F125CEBAD79}" type="datetimeFigureOut">
              <a:rPr lang="es-MX" smtClean="0"/>
              <a:pPr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379838" y="30029343"/>
            <a:ext cx="6839850" cy="1724962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5479660" y="30029343"/>
            <a:ext cx="5039889" cy="1724962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FB820-5754-4AC1-AD62-58820E853C4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0072" rtl="0" eaLnBrk="1" latinLnBrk="0" hangingPunct="1">
        <a:spcBef>
          <a:spcPct val="0"/>
        </a:spcBef>
        <a:buNone/>
        <a:defRPr sz="13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7" indent="-1080027" algn="l" defTabSz="2880072" rtl="0" eaLnBrk="1" latinLnBrk="0" hangingPunct="1">
        <a:spcBef>
          <a:spcPct val="20000"/>
        </a:spcBef>
        <a:buFont typeface="Arial" pitchFamily="34" charset="0"/>
        <a:buChar char="•"/>
        <a:defRPr sz="10066" kern="1200">
          <a:solidFill>
            <a:schemeClr val="tx1"/>
          </a:solidFill>
          <a:latin typeface="+mn-lt"/>
          <a:ea typeface="+mn-ea"/>
          <a:cs typeface="+mn-cs"/>
        </a:defRPr>
      </a:lvl1pPr>
      <a:lvl2pPr marL="2340059" indent="-900023" algn="l" defTabSz="2880072" rtl="0" eaLnBrk="1" latinLnBrk="0" hangingPunct="1">
        <a:spcBef>
          <a:spcPct val="20000"/>
        </a:spcBef>
        <a:buFont typeface="Arial" pitchFamily="34" charset="0"/>
        <a:buChar char="–"/>
        <a:defRPr sz="8799" kern="1200">
          <a:solidFill>
            <a:schemeClr val="tx1"/>
          </a:solidFill>
          <a:latin typeface="+mn-lt"/>
          <a:ea typeface="+mn-ea"/>
          <a:cs typeface="+mn-cs"/>
        </a:defRPr>
      </a:lvl2pPr>
      <a:lvl3pPr marL="3600090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7533" kern="1200">
          <a:solidFill>
            <a:schemeClr val="tx1"/>
          </a:solidFill>
          <a:latin typeface="+mn-lt"/>
          <a:ea typeface="+mn-ea"/>
          <a:cs typeface="+mn-cs"/>
        </a:defRPr>
      </a:lvl3pPr>
      <a:lvl4pPr marL="5040126" indent="-720018" algn="l" defTabSz="2880072" rtl="0" eaLnBrk="1" latinLnBrk="0" hangingPunct="1">
        <a:spcBef>
          <a:spcPct val="20000"/>
        </a:spcBef>
        <a:buFont typeface="Arial" pitchFamily="34" charset="0"/>
        <a:buChar char="–"/>
        <a:defRPr sz="6333" kern="1200">
          <a:solidFill>
            <a:schemeClr val="tx1"/>
          </a:solidFill>
          <a:latin typeface="+mn-lt"/>
          <a:ea typeface="+mn-ea"/>
          <a:cs typeface="+mn-cs"/>
        </a:defRPr>
      </a:lvl4pPr>
      <a:lvl5pPr marL="6480162" indent="-720018" algn="l" defTabSz="2880072" rtl="0" eaLnBrk="1" latinLnBrk="0" hangingPunct="1">
        <a:spcBef>
          <a:spcPct val="20000"/>
        </a:spcBef>
        <a:buFont typeface="Arial" pitchFamily="34" charset="0"/>
        <a:buChar char="»"/>
        <a:defRPr sz="6333" kern="1200">
          <a:solidFill>
            <a:schemeClr val="tx1"/>
          </a:solidFill>
          <a:latin typeface="+mn-lt"/>
          <a:ea typeface="+mn-ea"/>
          <a:cs typeface="+mn-cs"/>
        </a:defRPr>
      </a:lvl5pPr>
      <a:lvl6pPr marL="7920198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6pPr>
      <a:lvl7pPr marL="9360234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7pPr>
      <a:lvl8pPr marL="10800270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06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1pPr>
      <a:lvl2pPr marL="1440036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2pPr>
      <a:lvl3pPr marL="2880072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3pPr>
      <a:lvl4pPr marL="4320108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4pPr>
      <a:lvl5pPr marL="5760144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5pPr>
      <a:lvl6pPr marL="7200180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6pPr>
      <a:lvl7pPr marL="8640216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7pPr>
      <a:lvl8pPr marL="10080252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8pPr>
      <a:lvl9pPr marL="11520288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0" y="4466523"/>
            <a:ext cx="21599525" cy="27932766"/>
            <a:chOff x="0" y="6036064"/>
            <a:chExt cx="32735838" cy="37856473"/>
          </a:xfrm>
        </p:grpSpPr>
        <p:sp>
          <p:nvSpPr>
            <p:cNvPr id="7" name="Rectangle 36"/>
            <p:cNvSpPr/>
            <p:nvPr/>
          </p:nvSpPr>
          <p:spPr>
            <a:xfrm rot="10800000">
              <a:off x="0" y="42849920"/>
              <a:ext cx="32735838" cy="1042617"/>
            </a:xfrm>
            <a:prstGeom prst="rect">
              <a:avLst/>
            </a:prstGeom>
            <a:gradFill flip="none" rotWithShape="1">
              <a:gsLst>
                <a:gs pos="0">
                  <a:srgbClr val="002850">
                    <a:tint val="66000"/>
                    <a:satMod val="160000"/>
                  </a:srgbClr>
                </a:gs>
                <a:gs pos="50000">
                  <a:srgbClr val="002850">
                    <a:tint val="44500"/>
                    <a:satMod val="160000"/>
                  </a:srgbClr>
                </a:gs>
                <a:gs pos="100000">
                  <a:srgbClr val="0028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7"/>
            <p:cNvSpPr/>
            <p:nvPr/>
          </p:nvSpPr>
          <p:spPr>
            <a:xfrm>
              <a:off x="0" y="6036064"/>
              <a:ext cx="32729743" cy="274521"/>
            </a:xfrm>
            <a:prstGeom prst="rect">
              <a:avLst/>
            </a:prstGeom>
            <a:gradFill flip="none" rotWithShape="1">
              <a:gsLst>
                <a:gs pos="0">
                  <a:srgbClr val="002850">
                    <a:tint val="66000"/>
                    <a:satMod val="160000"/>
                  </a:srgbClr>
                </a:gs>
                <a:gs pos="50000">
                  <a:srgbClr val="002850">
                    <a:tint val="44500"/>
                    <a:satMod val="160000"/>
                  </a:srgbClr>
                </a:gs>
                <a:gs pos="100000">
                  <a:srgbClr val="0028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38"/>
            <p:cNvSpPr/>
            <p:nvPr/>
          </p:nvSpPr>
          <p:spPr>
            <a:xfrm>
              <a:off x="687918" y="6983728"/>
              <a:ext cx="15452670" cy="35680320"/>
            </a:xfrm>
            <a:prstGeom prst="roundRect">
              <a:avLst>
                <a:gd name="adj" fmla="val 1956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39"/>
            <p:cNvSpPr/>
            <p:nvPr/>
          </p:nvSpPr>
          <p:spPr>
            <a:xfrm>
              <a:off x="16639410" y="6983728"/>
              <a:ext cx="15452670" cy="35680320"/>
            </a:xfrm>
            <a:prstGeom prst="roundRect">
              <a:avLst>
                <a:gd name="adj" fmla="val 1956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516446"/>
            <a:ext cx="4932000" cy="171676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962" y="1279635"/>
            <a:ext cx="2753912" cy="225421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5416789" y="342845"/>
            <a:ext cx="116652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80072"/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Punto de Venta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D’cachos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pizza’s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-k-fe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coffe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Integrantes del equipo:</a:t>
            </a:r>
          </a:p>
          <a:p>
            <a:pPr algn="ctr" defTabSz="2880072"/>
            <a:r>
              <a:rPr lang="es-419" sz="2400" b="1" dirty="0">
                <a:latin typeface="Arial" panose="020B0604020202020204" pitchFamily="34" charset="0"/>
                <a:cs typeface="Arial" panose="020B0604020202020204" pitchFamily="34" charset="0"/>
              </a:rPr>
              <a:t>Ángeles Sotelo Erika, Juárez Hernández Cristina, Gómez Alfaro Karla Isis, Montes San Nicolás Brandon, Luna Ramírez José Luis, Cano Lugo Abraham</a:t>
            </a:r>
            <a:endParaRPr lang="es-MX" sz="2400" b="1" dirty="0">
              <a:latin typeface="Arial" pitchFamily="34" charset="0"/>
              <a:cs typeface="Arial" pitchFamily="34" charset="0"/>
            </a:endParaRP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Asesor(es): </a:t>
            </a:r>
            <a:r>
              <a:rPr lang="es-419" sz="2400" b="1" dirty="0">
                <a:latin typeface="Arial" panose="020B0604020202020204" pitchFamily="34" charset="0"/>
                <a:cs typeface="Arial" panose="020B0604020202020204" pitchFamily="34" charset="0"/>
              </a:rPr>
              <a:t>Aline Pérez Martínez, Eliud Paredes Reyes, Dulce J. Navarrete </a:t>
            </a:r>
            <a:endParaRPr lang="es-MX" sz="2400" b="1" dirty="0">
              <a:latin typeface="Arial" pitchFamily="34" charset="0"/>
              <a:cs typeface="Arial" pitchFamily="34" charset="0"/>
            </a:endParaRP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Instituto Tecnológico Superior del Occidente del Estado de Hidalgo. </a:t>
            </a: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Paseo del Agrarismo 2000. </a:t>
            </a:r>
            <a:r>
              <a:rPr lang="es-MX" sz="2400" b="1" dirty="0" err="1">
                <a:latin typeface="Arial" pitchFamily="34" charset="0"/>
                <a:cs typeface="Arial" pitchFamily="34" charset="0"/>
              </a:rPr>
              <a:t>Carr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. Mixquiahuala - Tula, km 2.5</a:t>
            </a: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Mixquiahuala de Juárez, Hidalgo, C.P. 42700</a:t>
            </a: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Correo electrónico: Juarez_c@hotmail.com</a:t>
            </a:r>
          </a:p>
        </p:txBody>
      </p:sp>
      <p:sp>
        <p:nvSpPr>
          <p:cNvPr id="16" name="Rectangle 29"/>
          <p:cNvSpPr>
            <a:spLocks/>
          </p:cNvSpPr>
          <p:nvPr/>
        </p:nvSpPr>
        <p:spPr bwMode="auto">
          <a:xfrm>
            <a:off x="455846" y="5175496"/>
            <a:ext cx="10195200" cy="787358"/>
          </a:xfrm>
          <a:prstGeom prst="roundRect">
            <a:avLst/>
          </a:prstGeom>
          <a:solidFill>
            <a:srgbClr val="002850"/>
          </a:solidFill>
          <a:ln w="28575">
            <a:solidFill>
              <a:srgbClr val="8FB6D4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RESUMEN</a:t>
            </a:r>
          </a:p>
        </p:txBody>
      </p:sp>
      <p:sp>
        <p:nvSpPr>
          <p:cNvPr id="17" name="Rectangle 29"/>
          <p:cNvSpPr>
            <a:spLocks/>
          </p:cNvSpPr>
          <p:nvPr/>
        </p:nvSpPr>
        <p:spPr bwMode="auto">
          <a:xfrm>
            <a:off x="455612" y="9939840"/>
            <a:ext cx="101952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ANTECEDENTES</a:t>
            </a:r>
          </a:p>
        </p:txBody>
      </p:sp>
      <p:sp>
        <p:nvSpPr>
          <p:cNvPr id="18" name="Rectangle 29"/>
          <p:cNvSpPr>
            <a:spLocks/>
          </p:cNvSpPr>
          <p:nvPr/>
        </p:nvSpPr>
        <p:spPr bwMode="auto">
          <a:xfrm>
            <a:off x="462306" y="15801426"/>
            <a:ext cx="101952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OBJETIVO</a:t>
            </a:r>
          </a:p>
        </p:txBody>
      </p:sp>
      <p:sp>
        <p:nvSpPr>
          <p:cNvPr id="19" name="Rectangle 29"/>
          <p:cNvSpPr>
            <a:spLocks/>
          </p:cNvSpPr>
          <p:nvPr/>
        </p:nvSpPr>
        <p:spPr bwMode="auto">
          <a:xfrm>
            <a:off x="469961" y="19991355"/>
            <a:ext cx="101880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METODOLOGÍA</a:t>
            </a:r>
          </a:p>
        </p:txBody>
      </p:sp>
      <p:sp>
        <p:nvSpPr>
          <p:cNvPr id="20" name="Rectangle 29"/>
          <p:cNvSpPr>
            <a:spLocks/>
          </p:cNvSpPr>
          <p:nvPr/>
        </p:nvSpPr>
        <p:spPr bwMode="auto">
          <a:xfrm>
            <a:off x="10967660" y="5182420"/>
            <a:ext cx="10195200" cy="787358"/>
          </a:xfrm>
          <a:prstGeom prst="round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RESULTADOS</a:t>
            </a:r>
          </a:p>
        </p:txBody>
      </p:sp>
      <p:sp>
        <p:nvSpPr>
          <p:cNvPr id="21" name="Rectangle 29"/>
          <p:cNvSpPr>
            <a:spLocks/>
          </p:cNvSpPr>
          <p:nvPr/>
        </p:nvSpPr>
        <p:spPr bwMode="auto">
          <a:xfrm>
            <a:off x="10971516" y="24192532"/>
            <a:ext cx="101880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CONCLUSIONES</a:t>
            </a:r>
          </a:p>
        </p:txBody>
      </p:sp>
      <p:sp>
        <p:nvSpPr>
          <p:cNvPr id="22" name="Rectangle 29"/>
          <p:cNvSpPr>
            <a:spLocks/>
          </p:cNvSpPr>
          <p:nvPr/>
        </p:nvSpPr>
        <p:spPr bwMode="auto">
          <a:xfrm>
            <a:off x="10959658" y="27816959"/>
            <a:ext cx="101880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REFERENCIAS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01567" y="6172047"/>
            <a:ext cx="10122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Proyecto integrador desarrollado para las materias de la especialidad de sistemas de información.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Pretende crear nuevas herramientas que faciliten la atención y el control del establecimiento denominado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D’cachos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pizza’s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-k-fe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coffe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802" y="10988212"/>
            <a:ext cx="10133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D´ Cachos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Pizza´s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y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Mok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-K-Fe House Coffe es un establecimiento que brinda alimentos para consumo humano preparados al instante, el cual cuenta con un año de fundación.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Actualmente el control y administración de los ingresos así como el proceso de registro y desarrollo de un producto en donde intervienen distintos elementos del establecimiento, se realiza de manera tradicional.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14382" y="17190947"/>
            <a:ext cx="9602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Desarrollar una aplicación tanto web como móvil para el establecimiento público D’ Cachos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Pizza’s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Mok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-K-Fe House Coffe. Con el propósito de lograr que los procesos dentro del establecimiento sean más eficientes y así mismo tener centralizada toda la información que se maneja dentro, desde los empleados, ventas y productos.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15802" y="21063299"/>
            <a:ext cx="9993073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metodología implementada para el desarrollo del proyecto fue Cascada la cual se divide en la siguientes fases: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Identificación de los problemas oportunidades y objetivos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Lo elementos que sé que identificaron en esta fase de la metodología cascada fueron los objetivos, la identificación del problema y entrevistas a los clientes del establecimiento.</a:t>
            </a:r>
          </a:p>
          <a:p>
            <a:pPr algn="just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Determinación de los requerimiento de información del factor humano.</a:t>
            </a: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b="1" dirty="0">
                <a:latin typeface="Arial" panose="020B0604020202020204" pitchFamily="34" charset="0"/>
                <a:cs typeface="Arial" panose="020B0604020202020204" pitchFamily="34" charset="0"/>
              </a:rPr>
              <a:t>Desarrollo y documentación de software.</a:t>
            </a:r>
          </a:p>
          <a:p>
            <a:pPr algn="just"/>
            <a:r>
              <a:rPr lang="es-419" sz="2400" b="1" dirty="0">
                <a:latin typeface="Arial" panose="020B0604020202020204" pitchFamily="34" charset="0"/>
                <a:cs typeface="Arial" panose="020B0604020202020204" pitchFamily="34" charset="0"/>
              </a:rPr>
              <a:t>Pruebas y mantenimiento del sistema.</a:t>
            </a:r>
          </a:p>
          <a:p>
            <a:pPr algn="just"/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1243016" y="6283208"/>
            <a:ext cx="9602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3200" b="1" dirty="0">
                <a:latin typeface="Gill Sans" pitchFamily="1" charset="0"/>
                <a:ea typeface="ヒラギノ角ゴ Pro W3" pitchFamily="1" charset="-128"/>
              </a:rPr>
              <a:t>Modulo Web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3200" dirty="0">
                <a:latin typeface="Gill Sans" pitchFamily="1" charset="0"/>
                <a:ea typeface="ヒラギノ角ゴ Pro W3" pitchFamily="1" charset="-128"/>
              </a:rPr>
              <a:t>En la figura 1 se muestra la pantalla de inicio de sesión.</a:t>
            </a:r>
          </a:p>
        </p:txBody>
      </p:sp>
      <p:sp>
        <p:nvSpPr>
          <p:cNvPr id="29" name="Rectangle 44"/>
          <p:cNvSpPr>
            <a:spLocks/>
          </p:cNvSpPr>
          <p:nvPr/>
        </p:nvSpPr>
        <p:spPr bwMode="auto">
          <a:xfrm>
            <a:off x="11359016" y="17026988"/>
            <a:ext cx="9389280" cy="258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1pPr>
            <a:lvl2pPr marL="196850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2pPr>
            <a:lvl3pPr marL="395288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3pPr>
            <a:lvl4pPr marL="592138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4pPr>
            <a:lvl5pPr marL="790575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5pPr>
            <a:lvl6pPr marL="12477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6pPr>
            <a:lvl7pPr marL="17049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7pPr>
            <a:lvl8pPr marL="21621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8pPr>
            <a:lvl9pPr marL="26193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9pPr>
          </a:lstStyle>
          <a:p>
            <a:pPr algn="just">
              <a:lnSpc>
                <a:spcPct val="110000"/>
              </a:lnSpc>
            </a:pPr>
            <a:endParaRPr lang="es-MX" sz="2400" b="1" dirty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11426273" y="21432867"/>
            <a:ext cx="8975030" cy="23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1pPr>
            <a:lvl2pPr marL="196850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2pPr>
            <a:lvl3pPr marL="395288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3pPr>
            <a:lvl4pPr marL="592138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4pPr>
            <a:lvl5pPr marL="790575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5pPr>
            <a:lvl6pPr marL="12477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6pPr>
            <a:lvl7pPr marL="17049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7pPr>
            <a:lvl8pPr marL="21621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8pPr>
            <a:lvl9pPr marL="26193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9pPr>
          </a:lstStyle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2" name="7 Rectángulo"/>
          <p:cNvSpPr/>
          <p:nvPr/>
        </p:nvSpPr>
        <p:spPr>
          <a:xfrm>
            <a:off x="11061835" y="25128636"/>
            <a:ext cx="9983642" cy="2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9" name="7 Rectángulo"/>
          <p:cNvSpPr/>
          <p:nvPr/>
        </p:nvSpPr>
        <p:spPr>
          <a:xfrm>
            <a:off x="10982957" y="28667863"/>
            <a:ext cx="9983642" cy="2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Silberschatz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(2006). Fundamentos de Bases de Datos (5a. ed.). Mc Graw Hill </a:t>
            </a:r>
          </a:p>
          <a:p>
            <a:pPr algn="just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Cobo, A. (2005). PHP y MySQL. En P. Gómez, PHP y MySQL (pág. 304). España: Ediciones Diaz Santos. </a:t>
            </a:r>
          </a:p>
          <a:p>
            <a:pPr algn="just"/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Gauchat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D. (2005). El gran libro de HTML5, CSS3 y </a:t>
            </a:r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España: </a:t>
            </a:r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marcombo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4" name="Marcador de contenido 4">
            <a:extLst>
              <a:ext uri="{FF2B5EF4-FFF2-40B4-BE49-F238E27FC236}">
                <a16:creationId xmlns:a16="http://schemas.microsoft.com/office/drawing/2014/main" id="{A788ECF1-F731-4575-B33B-45E783A7C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84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4242" y="13385870"/>
            <a:ext cx="2292244" cy="2292244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280ED80E-6321-4EA7-A806-0AA026885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375">
                        <a14:foregroundMark x1="46458" y1="51250" x2="46458" y2="51250"/>
                        <a14:foregroundMark x1="50208" y1="43750" x2="50208" y2="43750"/>
                        <a14:foregroundMark x1="65000" y1="50625" x2="65000" y2="50625"/>
                        <a14:foregroundMark x1="54583" y1="61875" x2="54583" y2="61875"/>
                        <a14:foregroundMark x1="50000" y1="62292" x2="50000" y2="62292"/>
                        <a14:foregroundMark x1="49167" y1="55833" x2="49167" y2="55833"/>
                        <a14:foregroundMark x1="53750" y1="54792" x2="53750" y2="54792"/>
                        <a14:foregroundMark x1="58125" y1="50000" x2="58125" y2="50000"/>
                        <a14:foregroundMark x1="51250" y1="23125" x2="51250" y2="23125"/>
                        <a14:foregroundMark x1="42083" y1="23125" x2="42083" y2="23125"/>
                        <a14:foregroundMark x1="36458" y1="26250" x2="36458" y2="2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3015" y="12886721"/>
            <a:ext cx="3088171" cy="3088171"/>
          </a:xfrm>
          <a:prstGeom prst="rect">
            <a:avLst/>
          </a:prstGeom>
        </p:spPr>
      </p:pic>
      <p:sp>
        <p:nvSpPr>
          <p:cNvPr id="37" name="7 Rectángulo">
            <a:extLst>
              <a:ext uri="{FF2B5EF4-FFF2-40B4-BE49-F238E27FC236}">
                <a16:creationId xmlns:a16="http://schemas.microsoft.com/office/drawing/2014/main" id="{254EE9E8-2BFD-433B-AAD0-BFAE9D0004BD}"/>
              </a:ext>
            </a:extLst>
          </p:cNvPr>
          <p:cNvSpPr/>
          <p:nvPr/>
        </p:nvSpPr>
        <p:spPr>
          <a:xfrm>
            <a:off x="11069215" y="25298963"/>
            <a:ext cx="9983642" cy="2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punto de venta dentro del establecimiento e integrar el uso de tecnologías eficientizara y mejorara en gran manera los procesos desarrollados para cada rol que estos lo conforman.</a:t>
            </a:r>
          </a:p>
          <a:p>
            <a:pPr algn="just"/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EC63A9-C2BC-425A-BFAA-3536E6C276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4" y="24239300"/>
            <a:ext cx="4996796" cy="43650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94052C-3EA7-43AA-B324-75F62642700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6" t="16089" r="15064" b="32027"/>
          <a:stretch/>
        </p:blipFill>
        <p:spPr>
          <a:xfrm>
            <a:off x="11938098" y="7300860"/>
            <a:ext cx="8073360" cy="3622418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C8EAC3E-3D82-4CC8-AB86-B84A6ACBF70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7" t="11901" r="13973" b="18592"/>
          <a:stretch/>
        </p:blipFill>
        <p:spPr>
          <a:xfrm>
            <a:off x="12007481" y="12093049"/>
            <a:ext cx="8073360" cy="4220141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97D9AFC7-E968-42E0-AA69-2AAAF8D2912F}"/>
              </a:ext>
            </a:extLst>
          </p:cNvPr>
          <p:cNvSpPr txBox="1"/>
          <p:nvPr/>
        </p:nvSpPr>
        <p:spPr>
          <a:xfrm>
            <a:off x="11193057" y="16558247"/>
            <a:ext cx="9602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3200" b="1" dirty="0">
                <a:latin typeface="Gill Sans" pitchFamily="1" charset="0"/>
                <a:ea typeface="ヒラギノ角ゴ Pro W3" pitchFamily="1" charset="-128"/>
              </a:rPr>
              <a:t>Modulo Móvil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3200" dirty="0">
                <a:latin typeface="Gill Sans" pitchFamily="1" charset="0"/>
                <a:ea typeface="ヒラギノ角ゴ Pro W3" pitchFamily="1" charset="-128"/>
              </a:rPr>
              <a:t>En las figuras 3, 4 y 5 se muestran las pantallas de la aplicación móvil.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79987096-A58E-452D-979B-ABAD30C276C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59" y="18019051"/>
            <a:ext cx="3280642" cy="573251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2BFCADB3-D950-495F-B1E4-592B1A87F8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453" y="18036055"/>
            <a:ext cx="3287460" cy="5737807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191F29A3-DFCD-4F0E-AB88-C1258F87D13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384" y="17981668"/>
            <a:ext cx="3280643" cy="5832254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6F98BA4-182E-4286-B3FD-7E97415D3DB8}"/>
              </a:ext>
            </a:extLst>
          </p:cNvPr>
          <p:cNvSpPr txBox="1"/>
          <p:nvPr/>
        </p:nvSpPr>
        <p:spPr>
          <a:xfrm>
            <a:off x="15231996" y="10449521"/>
            <a:ext cx="1624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MX" sz="3200" b="1" dirty="0">
              <a:latin typeface="Gill Sans" pitchFamily="1" charset="0"/>
              <a:ea typeface="ヒラギノ角ゴ Pro W3" pitchFamily="1" charset="-128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3200" b="1" dirty="0">
                <a:latin typeface="Gill Sans" pitchFamily="1" charset="0"/>
                <a:ea typeface="ヒラギノ角ゴ Pro W3" pitchFamily="1" charset="-128"/>
              </a:rPr>
              <a:t>Figura 1.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D857180-DC7B-4977-8568-3408D64C69DD}"/>
              </a:ext>
            </a:extLst>
          </p:cNvPr>
          <p:cNvSpPr txBox="1"/>
          <p:nvPr/>
        </p:nvSpPr>
        <p:spPr>
          <a:xfrm>
            <a:off x="11426273" y="11450964"/>
            <a:ext cx="960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3200" dirty="0">
                <a:latin typeface="Gill Sans" pitchFamily="1" charset="0"/>
                <a:ea typeface="ヒラギノ角ゴ Pro W3" pitchFamily="1" charset="-128"/>
              </a:rPr>
              <a:t>En la figura 2 se muestra el submenú de ventas.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EF92172-77DC-40C9-B81E-0A93C8217D14}"/>
              </a:ext>
            </a:extLst>
          </p:cNvPr>
          <p:cNvSpPr txBox="1"/>
          <p:nvPr/>
        </p:nvSpPr>
        <p:spPr>
          <a:xfrm>
            <a:off x="15231996" y="15882122"/>
            <a:ext cx="1624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MX" sz="3200" b="1" dirty="0">
              <a:latin typeface="Gill Sans" pitchFamily="1" charset="0"/>
              <a:ea typeface="ヒラギノ角ゴ Pro W3" pitchFamily="1" charset="-128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3200" b="1" dirty="0">
                <a:latin typeface="Gill Sans" pitchFamily="1" charset="0"/>
                <a:ea typeface="ヒラギノ角ゴ Pro W3" pitchFamily="1" charset="-128"/>
              </a:rPr>
              <a:t>Figura 2</a:t>
            </a:r>
            <a:r>
              <a:rPr lang="es-MX" sz="3200" dirty="0">
                <a:latin typeface="Gill Sans" pitchFamily="1" charset="0"/>
                <a:ea typeface="ヒラギノ角ゴ Pro W3" pitchFamily="1" charset="-128"/>
              </a:rPr>
              <a:t>.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DF405B7-E83A-4ED1-9C09-91A51D222221}"/>
              </a:ext>
            </a:extLst>
          </p:cNvPr>
          <p:cNvSpPr txBox="1"/>
          <p:nvPr/>
        </p:nvSpPr>
        <p:spPr>
          <a:xfrm>
            <a:off x="11898629" y="23171493"/>
            <a:ext cx="1624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MX" sz="3200" b="1" dirty="0">
              <a:latin typeface="Gill Sans" pitchFamily="1" charset="0"/>
              <a:ea typeface="ヒラギノ角ゴ Pro W3" pitchFamily="1" charset="-128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3200" b="1" dirty="0">
                <a:latin typeface="Gill Sans" pitchFamily="1" charset="0"/>
                <a:ea typeface="ヒラギノ角ゴ Pro W3" pitchFamily="1" charset="-128"/>
              </a:rPr>
              <a:t>Figura 3</a:t>
            </a:r>
            <a:r>
              <a:rPr lang="es-MX" sz="3200" dirty="0">
                <a:latin typeface="Gill Sans" pitchFamily="1" charset="0"/>
                <a:ea typeface="ヒラギノ角ゴ Pro W3" pitchFamily="1" charset="-128"/>
              </a:rPr>
              <a:t>.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F517F904-1D06-46B4-B6ED-D584468CC267}"/>
              </a:ext>
            </a:extLst>
          </p:cNvPr>
          <p:cNvSpPr txBox="1"/>
          <p:nvPr/>
        </p:nvSpPr>
        <p:spPr>
          <a:xfrm>
            <a:off x="15475746" y="23171493"/>
            <a:ext cx="1624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MX" sz="3200" b="1" dirty="0">
              <a:latin typeface="Gill Sans" pitchFamily="1" charset="0"/>
              <a:ea typeface="ヒラギノ角ゴ Pro W3" pitchFamily="1" charset="-128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3200" b="1" dirty="0">
                <a:latin typeface="Gill Sans" pitchFamily="1" charset="0"/>
                <a:ea typeface="ヒラギノ角ゴ Pro W3" pitchFamily="1" charset="-128"/>
              </a:rPr>
              <a:t>Figura 4</a:t>
            </a:r>
            <a:r>
              <a:rPr lang="es-MX" sz="3200" dirty="0">
                <a:latin typeface="Gill Sans" pitchFamily="1" charset="0"/>
                <a:ea typeface="ヒラギノ角ゴ Pro W3" pitchFamily="1" charset="-128"/>
              </a:rPr>
              <a:t>.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8BBC5DD-FC43-4661-AAE8-5F8BE6DC0F6D}"/>
              </a:ext>
            </a:extLst>
          </p:cNvPr>
          <p:cNvSpPr txBox="1"/>
          <p:nvPr/>
        </p:nvSpPr>
        <p:spPr>
          <a:xfrm>
            <a:off x="18770755" y="23171493"/>
            <a:ext cx="1624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MX" sz="3200" b="1" dirty="0">
              <a:latin typeface="Gill Sans" pitchFamily="1" charset="0"/>
              <a:ea typeface="ヒラギノ角ゴ Pro W3" pitchFamily="1" charset="-128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3200" b="1" dirty="0">
                <a:latin typeface="Gill Sans" pitchFamily="1" charset="0"/>
                <a:ea typeface="ヒラギノ角ゴ Pro W3" pitchFamily="1" charset="-128"/>
              </a:rPr>
              <a:t>Figura 5</a:t>
            </a:r>
            <a:r>
              <a:rPr lang="es-MX" sz="3200" dirty="0">
                <a:latin typeface="Gill Sans" pitchFamily="1" charset="0"/>
                <a:ea typeface="ヒラギノ角ゴ Pro W3" pitchFamily="1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519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504</Words>
  <Application>Microsoft Office PowerPoint</Application>
  <PresentationFormat>Personalizado</PresentationFormat>
  <Paragraphs>62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</vt:lpstr>
      <vt:lpstr>Helvetica</vt:lpstr>
      <vt:lpstr>ヒラギノ角ゴ Pro W3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Perla Ivet Jarillo Nieto</dc:creator>
  <cp:lastModifiedBy>HP-BEATS</cp:lastModifiedBy>
  <cp:revision>102</cp:revision>
  <dcterms:created xsi:type="dcterms:W3CDTF">2012-09-13T03:00:57Z</dcterms:created>
  <dcterms:modified xsi:type="dcterms:W3CDTF">2018-05-17T03:05:55Z</dcterms:modified>
</cp:coreProperties>
</file>