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2A12-A311-4D6C-9BE7-A13F2A5EE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E602E-A1BD-46AD-A7D9-E9F53821D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8AC9-9620-4221-9B8F-7B358199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7083-1B41-4B3B-804E-D74E0F8E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B857-D379-44C2-8954-5531D9CC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7D01-C97B-401A-B0A8-558FE503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B146D-0501-49C3-B639-40887EF0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0227-C887-44D8-873B-4D2FEFF4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C2A3D-9D27-4A37-BEAF-DFEE8DE3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5A34-F4C0-4F64-8AF9-F360B6CE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BE31D-0380-437D-AA50-F24AFAB8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E3979-D5AD-4778-9799-4E02C910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9399-33B4-4AF8-919A-4B9773D6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D8EB-16F6-48C2-BF64-0E169C54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148E-CA1C-4DAA-A5A7-B2C73520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D32E-E7C1-47D8-95B6-AA99D494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2D45-19B4-4994-94BE-B4CC8AFC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0B0E-5FC9-4DC6-B87D-617F7FEC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33B5-3C9A-4036-A628-49803577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B3A1-94C1-4A41-84F7-9B1B4E42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282-B8E0-4A93-B826-F2AB2046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217AE-26F4-494A-9EFF-EFF7E893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5598-8CBE-48AF-B2DE-65AA96F5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80AD-C075-4D0E-A55D-588A7752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138C-596F-4826-BB1A-0732FFB9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233D-B862-40B6-9D8F-7DE69DD1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3F2F-47AD-4271-9832-FC0371ADA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1523-225D-444E-BF64-DB7AFA292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A443-FA24-40C5-B9B2-F9195052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66A7A-0E71-43DC-896E-EA11E2E0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9CE6-7675-411D-8613-4893295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0B13-5CB3-49E2-AF08-B5B06D85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D476-2809-447F-977B-E5ED1FC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C07FC-4D8A-4355-9F62-65981DE2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E9F8F-7EB6-4D87-A3DA-E3E8B84D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81209-4625-4274-A701-320FD9471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BBD4E-1F68-439F-A227-7C1C7A4A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7BD52-B088-4CD3-81B9-8638648A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0FD4A-1A68-450D-8D15-13197D97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681B-AB45-45AA-B347-B68EF9E5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10125-6A89-4990-A053-DD13B41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C5D2C-D00F-4DFD-9949-A0F26C56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7C02-B8F9-47D5-ABF5-EC15426D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7F44A-76C2-41C9-B777-2DEC3D7B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C5239-547C-4F7D-8845-1E395C56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31550-F2BB-47BD-94C7-4A6164D5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3C76-53C7-4F95-9799-A49FB411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9B2A-0228-40C4-B643-0E0F3ABF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24578-0283-4F87-B74E-35142C78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E132-9E77-4673-B51F-C821606D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5F7EE-7DA5-4F42-928E-6FD82D35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CD86-E62A-44AB-8D49-F254958F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0145-063E-4DB5-B32E-1BB3E2E0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F18BD-82AA-4122-A105-1E98E3A41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F256-9DFB-4679-89B9-EF7E49F18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A78CC-EAC3-4BB7-B51B-CA2D5439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2E51B-A731-4D16-A6BC-C5DFB2CB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753FA-0A13-4E19-B39A-D20FECF3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FAF4C-977F-4383-906E-CF76BC01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5793-BAA5-474B-87C9-C63AAE68B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E2BC-E6DD-4E36-A26A-85D424D95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EF45-FBA8-4E7E-891B-14591A550860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DAFD-5C93-4E20-9FC3-B72A911DB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0345-E8BE-43EB-BDEE-8E5C9EEB1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FAD1-3FE5-4B94-8298-671BDF0C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happiness.report/ed/2019/changing-world-happine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EB59-FCC4-445E-A1D1-5EEA85809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and the World Happiness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0FB20-880B-4794-BB85-094372906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Abe Eyman Casey</a:t>
            </a:r>
          </a:p>
        </p:txBody>
      </p:sp>
    </p:spTree>
    <p:extLst>
      <p:ext uri="{BB962C8B-B14F-4D97-AF65-F5344CB8AC3E}">
        <p14:creationId xmlns:p14="http://schemas.microsoft.com/office/powerpoint/2010/main" val="221155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1317-D5C2-4C8A-82B6-A768258E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917" y="5099950"/>
            <a:ext cx="10515600" cy="1325563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366CF-E8E2-4E79-ACFD-BE6EE8706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36" y="182632"/>
            <a:ext cx="5003944" cy="2576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1E6BA-29B2-4060-ADE8-B2CBF3B6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83" y="182632"/>
            <a:ext cx="5407116" cy="4328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D35825-11E2-4CF1-8B22-8122DFBE0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65" y="3008303"/>
            <a:ext cx="5072535" cy="36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4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C86B-0B7F-4A75-8803-395BF3C7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2C6AF-BB38-4BF2-832D-2EFE7891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" y="1379732"/>
            <a:ext cx="6153555" cy="4335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3CC86-494D-4727-B166-C67885AE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096" y="1379732"/>
            <a:ext cx="5458587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82B88D-FC35-41D0-8084-15F8085D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45" y="3539388"/>
            <a:ext cx="3992479" cy="3318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009143-4592-47CD-B30F-A095BE75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35" y="3539388"/>
            <a:ext cx="4016888" cy="3318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D620DF-F5F5-4447-9BE7-F47137D78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332" y="44959"/>
            <a:ext cx="4256263" cy="3534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C530E-C47D-4A5E-AD05-3B8BE44C0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658" y="152693"/>
            <a:ext cx="3991011" cy="33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A26E5-AE01-402F-8E1D-2E75E5DB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77" y="499594"/>
            <a:ext cx="7153646" cy="5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7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69F9E-F1D3-4E62-AF14-B7D5EBE4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717985"/>
            <a:ext cx="8239588" cy="54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9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76A9-AF3E-4761-8846-585B5C3E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A7EF-C4D9-4828-952C-28BDB841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performing model was the Linear Regression with a test MSE of .285 and an R2 of .832</a:t>
            </a:r>
          </a:p>
        </p:txBody>
      </p:sp>
    </p:spTree>
    <p:extLst>
      <p:ext uri="{BB962C8B-B14F-4D97-AF65-F5344CB8AC3E}">
        <p14:creationId xmlns:p14="http://schemas.microsoft.com/office/powerpoint/2010/main" val="16232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4F55-8462-44B4-AA89-E22962C2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&amp; Research 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0DD7-A109-4C6D-89B4-5BDD366F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research is to see how well we can predict the Happiness Index using various regression models and which model is the most effective with these data.</a:t>
            </a:r>
          </a:p>
          <a:p>
            <a:r>
              <a:rPr lang="en-US" dirty="0"/>
              <a:t>Between Linear Regression, Ridge Regression, Lasso Regression, and Random Forest Regression, which model best predicts the Happiness Index for the countries in the World </a:t>
            </a:r>
            <a:r>
              <a:rPr lang="en-US"/>
              <a:t>Happiness Report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6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038B-B840-4532-88B6-FC996665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9123-6542-46C3-B9FF-3EE6DC72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year the World Happiness Report teams up with multiple </a:t>
            </a:r>
            <a:r>
              <a:rPr lang="en-US" u="sng" dirty="0">
                <a:hlinkClick r:id="rId2"/>
              </a:rPr>
              <a:t>data</a:t>
            </a:r>
            <a:r>
              <a:rPr lang="en-US" dirty="0"/>
              <a:t> sources to aggregate data to attempt to quantify the happiness of 153 countries across the globe. The most important data source for the report is Gallup World Poll.</a:t>
            </a:r>
          </a:p>
          <a:p>
            <a:r>
              <a:rPr lang="en-US" dirty="0"/>
              <a:t>Using various input variables, they attempt to quantify “happiness” which we will use as our output variable</a:t>
            </a:r>
          </a:p>
        </p:txBody>
      </p:sp>
    </p:spTree>
    <p:extLst>
      <p:ext uri="{BB962C8B-B14F-4D97-AF65-F5344CB8AC3E}">
        <p14:creationId xmlns:p14="http://schemas.microsoft.com/office/powerpoint/2010/main" val="219481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97D3-B638-41C6-95C7-12BC2E06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182326"/>
            <a:ext cx="10515600" cy="1325563"/>
          </a:xfrm>
        </p:spPr>
        <p:txBody>
          <a:bodyPr/>
          <a:lstStyle/>
          <a:p>
            <a:r>
              <a:rPr lang="en-US" dirty="0"/>
              <a:t>Input Variables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6F6E96-9FD9-4F72-BC6A-1C65F6116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29995"/>
              </p:ext>
            </p:extLst>
          </p:nvPr>
        </p:nvGraphicFramePr>
        <p:xfrm>
          <a:off x="838196" y="727929"/>
          <a:ext cx="10515600" cy="549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08933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22300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5461702"/>
                    </a:ext>
                  </a:extLst>
                </a:gridCol>
              </a:tblGrid>
              <a:tr h="33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3047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 GDP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 of GDP per capita for each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79647"/>
                  </a:ext>
                </a:extLst>
              </a:tr>
              <a:tr h="9407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Social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national average of the binary responses (either 0 or 1) to the GWP question “If you were in trouble, do you have relatives or friends you can count on to help you whenever you need them, or not?”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3344"/>
                  </a:ext>
                </a:extLst>
              </a:tr>
              <a:tr h="4208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Healthy Life 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Based on data extracted from WHO Global Health Observatory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69420"/>
                  </a:ext>
                </a:extLst>
              </a:tr>
              <a:tr h="767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Generosity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residual of regressing national average of response to the GWP question “Have you donated money to a charity in the past month?” on GDP per capita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02985"/>
                  </a:ext>
                </a:extLst>
              </a:tr>
              <a:tr h="9407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Corruption 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national average of the survey responses to two questions in the GWP: “Is corruption widespread throughout the government or not” and “Is corruption widespread within businesses or not?”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98785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 of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51995"/>
                  </a:ext>
                </a:extLst>
              </a:tr>
              <a:tr h="767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Freedom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national average of responses to the GWP question “Are you satisfied or dissatisfied with your freedom to choose what you do with your life?”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85056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Unemployment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81897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What region of the world the country is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1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2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05B4-B3D4-444C-8D8B-AA55FC6D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D1FE-0613-4970-872E-13302BAE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the relevant variables from the data </a:t>
            </a:r>
          </a:p>
          <a:p>
            <a:r>
              <a:rPr lang="en-US" dirty="0"/>
              <a:t>Pulling in population data and unemployment data from the World Bank</a:t>
            </a:r>
          </a:p>
          <a:p>
            <a:r>
              <a:rPr lang="en-US" dirty="0" err="1"/>
              <a:t>StandardScaler</a:t>
            </a:r>
            <a:r>
              <a:rPr lang="en-US" dirty="0"/>
              <a:t>() on all numeric variables </a:t>
            </a:r>
          </a:p>
          <a:p>
            <a:r>
              <a:rPr lang="en-US" dirty="0"/>
              <a:t>Refactor categorical variable to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75041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2991-D5F0-4E2E-8067-58BD9EEB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729"/>
            <a:ext cx="10515600" cy="1325563"/>
          </a:xfrm>
        </p:spPr>
        <p:txBody>
          <a:bodyPr/>
          <a:lstStyle/>
          <a:p>
            <a:r>
              <a:rPr lang="en-US" dirty="0"/>
              <a:t>Distribution of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38040-AA05-4BBC-98FC-0CE4D9F5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9" y="709126"/>
            <a:ext cx="9135877" cy="61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1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A9736-B312-4E27-8CA1-0F773DB1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68" y="383508"/>
            <a:ext cx="11422464" cy="56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9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BB38-1A86-4A30-91A9-FBFB66A9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Frequency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32AF9-B597-4C59-A754-21EB2FE4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03590" cy="312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FC2B-F5C5-473A-8984-8EBF3AB0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splitting or partitioning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ED211-D33A-4B68-AC49-B5C63AD5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8" y="1399590"/>
            <a:ext cx="11607404" cy="35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5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399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Regression and the World Happiness Report </vt:lpstr>
      <vt:lpstr>Purpose &amp; Research Question </vt:lpstr>
      <vt:lpstr>World Happiness Report</vt:lpstr>
      <vt:lpstr>Input Variables</vt:lpstr>
      <vt:lpstr>Preprocessing</vt:lpstr>
      <vt:lpstr>Distribution of Variables</vt:lpstr>
      <vt:lpstr>PowerPoint Presentation</vt:lpstr>
      <vt:lpstr>Region Frequency Counts</vt:lpstr>
      <vt:lpstr>Data splitting or partitioning</vt:lpstr>
      <vt:lpstr>Models</vt:lpstr>
      <vt:lpstr>Models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and the World Happiness Report</dc:title>
  <dc:creator>Abe Eyman</dc:creator>
  <cp:lastModifiedBy>Abe Eyman</cp:lastModifiedBy>
  <cp:revision>12</cp:revision>
  <dcterms:created xsi:type="dcterms:W3CDTF">2021-03-06T19:02:46Z</dcterms:created>
  <dcterms:modified xsi:type="dcterms:W3CDTF">2021-03-07T02:12:00Z</dcterms:modified>
</cp:coreProperties>
</file>