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8" r:id="rId1"/>
  </p:sldMasterIdLst>
  <p:notesMasterIdLst>
    <p:notesMasterId r:id="rId11"/>
  </p:notesMasterIdLst>
  <p:sldIdLst>
    <p:sldId id="256" r:id="rId2"/>
    <p:sldId id="267" r:id="rId3"/>
    <p:sldId id="261" r:id="rId4"/>
    <p:sldId id="262" r:id="rId5"/>
    <p:sldId id="257" r:id="rId6"/>
    <p:sldId id="258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0842A-F5E7-4135-9C76-89FDDAE965D0}" type="datetimeFigureOut">
              <a:rPr lang="es-419" smtClean="0"/>
              <a:t>14/05/18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7F05E-7352-433C-AFB1-0E69B67AF84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570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7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91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21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82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08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501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97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09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771E8B-6CA5-40B2-8038-0E112F3DAC1C}" type="datetimeFigureOut">
              <a:rPr lang="es-ES" smtClean="0"/>
              <a:t>14/05/2018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88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80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14/05/2018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1t0L0XbJl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com.mx/url?sa=i&amp;source=images&amp;cd=&amp;cad=rja&amp;uact=8&amp;ved=2ahUKEwjCxsz6qf_aAhVQ8WMKHUtEB_YQjRx6BAgBEAU&amp;url=https://www.onlinewebfonts.com/icon/503112&amp;psig=AOvVaw0WBp3G75h2pam9yZVGLF8y&amp;ust=1526185437719361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s multimedia en línea 3">
            <a:hlinkClick r:id="" action="ppaction://media"/>
            <a:extLst>
              <a:ext uri="{FF2B5EF4-FFF2-40B4-BE49-F238E27FC236}">
                <a16:creationId xmlns:a16="http://schemas.microsoft.com/office/drawing/2014/main" id="{7F8C44BB-3C35-4457-A0C6-B1440028311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EXPLORACIÓN DE UN LABERINTO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2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25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AAAE3770-609E-4289-8B0A-45119D43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A8B6BCE-776F-41C6-B8BE-87214BA6A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A5AC9C-E659-489D-8683-D019CE12A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BDFBF2-B362-492A-8738-4B63A8F62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1C3F628-5B34-4667-8612-453FE911B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40A5D-F875-4358-A650-F68A50555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25000" pressure="0"/>
                    </a14:imgEffect>
                    <a14:imgEffect>
                      <a14:saturation sa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248" y="-114955"/>
            <a:ext cx="12481817" cy="6446795"/>
          </a:xfrm>
          <a:prstGeom prst="rect">
            <a:avLst/>
          </a:prstGeom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D9DF09-3F4C-4E74-A38E-FCBC288C5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6419DDC-D8A9-42B2-AE57-3F77C122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+mj-lt"/>
                <a:ea typeface="+mj-ea"/>
                <a:cs typeface="+mj-cs"/>
              </a:rPr>
              <a:t>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C90938-674B-462B-B93E-3D8A2AC52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PROBLEMA A RESOLVER</a:t>
            </a:r>
          </a:p>
        </p:txBody>
      </p:sp>
    </p:spTree>
    <p:extLst>
      <p:ext uri="{BB962C8B-B14F-4D97-AF65-F5344CB8AC3E}">
        <p14:creationId xmlns:p14="http://schemas.microsoft.com/office/powerpoint/2010/main" val="334376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31">
            <a:extLst>
              <a:ext uri="{FF2B5EF4-FFF2-40B4-BE49-F238E27FC236}">
                <a16:creationId xmlns:a16="http://schemas.microsoft.com/office/drawing/2014/main" id="{AAAE3770-609E-4289-8B0A-45119D43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Rectangle 133">
            <a:extLst>
              <a:ext uri="{FF2B5EF4-FFF2-40B4-BE49-F238E27FC236}">
                <a16:creationId xmlns:a16="http://schemas.microsoft.com/office/drawing/2014/main" id="{AA8B6BCE-776F-41C6-B8BE-87214BA6A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6" name="Straight Connector 135">
            <a:extLst>
              <a:ext uri="{FF2B5EF4-FFF2-40B4-BE49-F238E27FC236}">
                <a16:creationId xmlns:a16="http://schemas.microsoft.com/office/drawing/2014/main" id="{8BA5AC9C-E659-489D-8683-D019CE12A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AF27460F-C39E-4E70-B0AB-976C01AE38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850" b="88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7" name="Rectangle 137">
            <a:extLst>
              <a:ext uri="{FF2B5EF4-FFF2-40B4-BE49-F238E27FC236}">
                <a16:creationId xmlns:a16="http://schemas.microsoft.com/office/drawing/2014/main" id="{0DBDFBF2-B362-492A-8738-4B63A8F62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Rectangle 139">
            <a:extLst>
              <a:ext uri="{FF2B5EF4-FFF2-40B4-BE49-F238E27FC236}">
                <a16:creationId xmlns:a16="http://schemas.microsoft.com/office/drawing/2014/main" id="{81C3F628-5B34-4667-8612-453FE911B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9" name="Straight Connector 141">
            <a:extLst>
              <a:ext uri="{FF2B5EF4-FFF2-40B4-BE49-F238E27FC236}">
                <a16:creationId xmlns:a16="http://schemas.microsoft.com/office/drawing/2014/main" id="{69D9DF09-3F4C-4E74-A38E-FCBC288C5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6419DDC-D8A9-42B2-AE57-3F77C122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+mj-lt"/>
                <a:ea typeface="+mj-ea"/>
                <a:cs typeface="+mj-cs"/>
              </a:rPr>
              <a:t>MODELADO UML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C90938-674B-462B-B93E-3D8A2AC52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IDENTIFICACIÓN DE CLASES Y RELACIONES</a:t>
            </a:r>
          </a:p>
        </p:txBody>
      </p:sp>
    </p:spTree>
    <p:extLst>
      <p:ext uri="{BB962C8B-B14F-4D97-AF65-F5344CB8AC3E}">
        <p14:creationId xmlns:p14="http://schemas.microsoft.com/office/powerpoint/2010/main" val="248195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4E09CE5-AE3C-4756-8BD7-04A3CEB2D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587006"/>
              </p:ext>
            </p:extLst>
          </p:nvPr>
        </p:nvGraphicFramePr>
        <p:xfrm>
          <a:off x="614219" y="1004300"/>
          <a:ext cx="4064000" cy="1112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73956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Consolas" panose="020B0609020204030204" pitchFamily="49" charset="0"/>
                        </a:rPr>
                        <a:t>Laberinto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0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>
                          <a:latin typeface="Consolas" panose="020B0609020204030204" pitchFamily="49" charset="0"/>
                        </a:rPr>
                        <a:t>-celdas[50][50]: Celda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3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s-419" dirty="0" err="1">
                          <a:latin typeface="Consolas" panose="020B0609020204030204" pitchFamily="49" charset="0"/>
                        </a:rPr>
                        <a:t>crearLaberinto</a:t>
                      </a:r>
                      <a:r>
                        <a:rPr lang="es-419" dirty="0">
                          <a:latin typeface="Consolas" panose="020B0609020204030204" pitchFamily="49" charset="0"/>
                        </a:rPr>
                        <a:t>(): </a:t>
                      </a:r>
                      <a:r>
                        <a:rPr lang="es-419" dirty="0" err="1">
                          <a:latin typeface="Consolas" panose="020B0609020204030204" pitchFamily="49" charset="0"/>
                        </a:rPr>
                        <a:t>void</a:t>
                      </a:r>
                      <a:endParaRPr lang="es-419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06884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ABF8489-CAB6-4987-8B13-F7C12C782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73592"/>
              </p:ext>
            </p:extLst>
          </p:nvPr>
        </p:nvGraphicFramePr>
        <p:xfrm>
          <a:off x="6604000" y="970280"/>
          <a:ext cx="4064000" cy="1112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73956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Consolas" panose="020B0609020204030204" pitchFamily="49" charset="0"/>
                        </a:rPr>
                        <a:t>Celda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0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>
                          <a:latin typeface="Consolas" panose="020B0609020204030204" pitchFamily="49" charset="0"/>
                        </a:rPr>
                        <a:t>#estado: </a:t>
                      </a:r>
                      <a:r>
                        <a:rPr lang="es-419" dirty="0" err="1">
                          <a:latin typeface="Consolas" panose="020B0609020204030204" pitchFamily="49" charset="0"/>
                        </a:rPr>
                        <a:t>boolean</a:t>
                      </a:r>
                      <a:endParaRPr lang="es-419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3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419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0688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D8A4FD1-F73E-4EC3-A6F6-66D5AD813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90703"/>
              </p:ext>
            </p:extLst>
          </p:nvPr>
        </p:nvGraphicFramePr>
        <p:xfrm>
          <a:off x="2302163" y="3434080"/>
          <a:ext cx="4064000" cy="11074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73956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Consolas" panose="020B0609020204030204" pitchFamily="49" charset="0"/>
                        </a:rPr>
                        <a:t>Abierta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0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419" dirty="0">
                          <a:latin typeface="Consolas"/>
                        </a:rPr>
                        <a:t>-estado=1(?): </a:t>
                      </a:r>
                      <a:r>
                        <a:rPr lang="es-419" dirty="0" err="1">
                          <a:latin typeface="Consolas"/>
                        </a:rPr>
                        <a:t>boolean</a:t>
                      </a:r>
                      <a:endParaRPr lang="es-419" dirty="0"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3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419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0688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B61FAF1-B1DE-43C2-A688-A6511538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66732"/>
              </p:ext>
            </p:extLst>
          </p:nvPr>
        </p:nvGraphicFramePr>
        <p:xfrm>
          <a:off x="6604000" y="3429000"/>
          <a:ext cx="4064000" cy="1112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73956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Consolas" panose="020B0609020204030204" pitchFamily="49" charset="0"/>
                        </a:rPr>
                        <a:t>Cerrada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0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419" dirty="0">
                          <a:latin typeface="Consolas"/>
                        </a:rPr>
                        <a:t>-estado=0: </a:t>
                      </a:r>
                      <a:r>
                        <a:rPr lang="es-419" dirty="0" err="1">
                          <a:latin typeface="Consolas"/>
                        </a:rPr>
                        <a:t>boolean</a:t>
                      </a:r>
                      <a:endParaRPr lang="es-419" dirty="0" err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3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419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06884"/>
                  </a:ext>
                </a:extLst>
              </a:tr>
            </a:tbl>
          </a:graphicData>
        </a:graphic>
      </p:graphicFrame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306DF8C-98D7-429B-A515-79FBE5B07795}"/>
              </a:ext>
            </a:extLst>
          </p:cNvPr>
          <p:cNvCxnSpPr>
            <a:cxnSpLocks/>
          </p:cNvCxnSpPr>
          <p:nvPr/>
        </p:nvCxnSpPr>
        <p:spPr>
          <a:xfrm flipV="1">
            <a:off x="5666509" y="2116820"/>
            <a:ext cx="2008909" cy="13071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01B1224-9E07-4CAC-87C6-92B3C3269C7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678219" y="1526540"/>
            <a:ext cx="1925781" cy="3402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9B085FE-20D6-4891-862B-CC010B851720}"/>
              </a:ext>
            </a:extLst>
          </p:cNvPr>
          <p:cNvCxnSpPr>
            <a:cxnSpLocks/>
          </p:cNvCxnSpPr>
          <p:nvPr/>
        </p:nvCxnSpPr>
        <p:spPr>
          <a:xfrm flipV="1">
            <a:off x="9157855" y="2082800"/>
            <a:ext cx="0" cy="135128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6E5E4000-2C0F-4816-9AFC-D389FC66A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76418"/>
              </p:ext>
            </p:extLst>
          </p:nvPr>
        </p:nvGraphicFramePr>
        <p:xfrm>
          <a:off x="826654" y="4895658"/>
          <a:ext cx="4064000" cy="19304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73956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 err="1">
                          <a:latin typeface="Consolas" panose="020B0609020204030204" pitchFamily="49" charset="0"/>
                        </a:rPr>
                        <a:t>Wally</a:t>
                      </a:r>
                      <a:endParaRPr lang="es-419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0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419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3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419" dirty="0">
                          <a:latin typeface="Consolas"/>
                        </a:rPr>
                        <a:t>+</a:t>
                      </a:r>
                      <a:r>
                        <a:rPr lang="es-419" dirty="0" err="1">
                          <a:latin typeface="Consolas"/>
                        </a:rPr>
                        <a:t>pasarCelda</a:t>
                      </a:r>
                      <a:r>
                        <a:rPr lang="es-419" dirty="0">
                          <a:latin typeface="Consolas"/>
                        </a:rPr>
                        <a:t>(): </a:t>
                      </a:r>
                      <a:r>
                        <a:rPr lang="es-419" dirty="0" err="1">
                          <a:latin typeface="Consolas"/>
                        </a:rPr>
                        <a:t>void</a:t>
                      </a:r>
                      <a:r>
                        <a:rPr lang="es-419" dirty="0">
                          <a:latin typeface="Consolas"/>
                        </a:rPr>
                        <a:t> </a:t>
                      </a:r>
                      <a:r>
                        <a:rPr lang="es-419" dirty="0" err="1">
                          <a:latin typeface="Consolas"/>
                        </a:rPr>
                        <a:t>ahh</a:t>
                      </a:r>
                      <a:r>
                        <a:rPr lang="es-419" dirty="0">
                          <a:latin typeface="Consolas"/>
                        </a:rPr>
                        <a:t> pero creo que puse </a:t>
                      </a:r>
                      <a:r>
                        <a:rPr lang="es-419" dirty="0" err="1">
                          <a:latin typeface="Consolas"/>
                        </a:rPr>
                        <a:t>paràmetros</a:t>
                      </a:r>
                      <a:r>
                        <a:rPr lang="es-419" dirty="0">
                          <a:latin typeface="Consolas"/>
                        </a:rPr>
                        <a:t> en el </a:t>
                      </a:r>
                      <a:r>
                        <a:rPr lang="es-419" dirty="0" err="1">
                          <a:latin typeface="Consolas"/>
                        </a:rPr>
                        <a:t>cpp</a:t>
                      </a:r>
                    </a:p>
                    <a:p>
                      <a:pPr>
                        <a:buNone/>
                      </a:pPr>
                      <a:r>
                        <a:rPr lang="es-419" dirty="0"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s-419" dirty="0" err="1">
                          <a:latin typeface="Consolas" panose="020B0609020204030204" pitchFamily="49" charset="0"/>
                        </a:rPr>
                        <a:t>dejarRastro</a:t>
                      </a:r>
                      <a:r>
                        <a:rPr lang="es-419" dirty="0">
                          <a:latin typeface="Consolas" panose="020B0609020204030204" pitchFamily="49" charset="0"/>
                        </a:rPr>
                        <a:t>(): </a:t>
                      </a:r>
                      <a:r>
                        <a:rPr lang="es-419" dirty="0" err="1">
                          <a:latin typeface="Consolas" panose="020B0609020204030204" pitchFamily="49" charset="0"/>
                        </a:rPr>
                        <a:t>void</a:t>
                      </a:r>
                      <a:endParaRPr lang="es-419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06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12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Complemento 1" title="Lucidchart">
                <a:extLst>
                  <a:ext uri="{FF2B5EF4-FFF2-40B4-BE49-F238E27FC236}">
                    <a16:creationId xmlns:a16="http://schemas.microsoft.com/office/drawing/2014/main" id="{B89031B9-7CE4-4B15-A658-D22BF8C32C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03239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omplemento 1" title="Lucidchart">
                <a:extLst>
                  <a:ext uri="{FF2B5EF4-FFF2-40B4-BE49-F238E27FC236}">
                    <a16:creationId xmlns:a16="http://schemas.microsoft.com/office/drawing/2014/main" id="{B89031B9-7CE4-4B15-A658-D22BF8C32C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556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AAAE3770-609E-4289-8B0A-45119D43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A8B6BCE-776F-41C6-B8BE-87214BA6A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A5AC9C-E659-489D-8683-D019CE12A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AF27460F-C39E-4E70-B0AB-976C01AE38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44" r="-2" b="312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0DBDFBF2-B362-492A-8738-4B63A8F62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1C3F628-5B34-4667-8612-453FE911B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D9DF09-3F4C-4E74-A38E-FCBC288C5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6419DDC-D8A9-42B2-AE57-3F77C122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+mj-lt"/>
                <a:ea typeface="+mj-ea"/>
                <a:cs typeface="+mj-cs"/>
              </a:rPr>
              <a:t>INVESTIGACIÓN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C90938-674B-462B-B93E-3D8A2AC52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0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AAE3770-609E-4289-8B0A-45119D43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A8B6BCE-776F-41C6-B8BE-87214BA6A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BA5AC9C-E659-489D-8683-D019CE12A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n para algorithm icon png">
            <a:hlinkClick r:id="rId2"/>
            <a:extLst>
              <a:ext uri="{FF2B5EF4-FFF2-40B4-BE49-F238E27FC236}">
                <a16:creationId xmlns:a16="http://schemas.microsoft.com/office/drawing/2014/main" id="{E2197CC3-8CC1-4BC0-878D-BF3C6D32D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0" b="1223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0DBDFBF2-B362-492A-8738-4B63A8F62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1C3F628-5B34-4667-8612-453FE911B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9D9DF09-3F4C-4E74-A38E-FCBC288C5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6419DDC-D8A9-42B2-AE57-3F77C122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+mj-lt"/>
                <a:ea typeface="+mj-ea"/>
                <a:cs typeface="+mj-cs"/>
              </a:rPr>
              <a:t>ALGORITMOS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C90938-674B-462B-B93E-3D8A2AC52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7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3769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E263FF84-2857-4B3B-8F2D-B1D7B5D9917D}">
  <we:reference id="wa104380117" version="1.0.0.0" store="es-ES" storeType="OMEX"/>
  <we:alternateReferences>
    <we:reference id="wa104380117" version="1.0.0.0" store="wa104380117" storeType="OMEX"/>
  </we:alternateReferences>
  <we:properties>
    <we:property name="image_id" value="&quot;788cd082-994f-41f7-8dce-52bb5292655d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50</Words>
  <Application>Microsoft Office PowerPoint</Application>
  <PresentationFormat>Panorámica</PresentationFormat>
  <Paragraphs>18</Paragraphs>
  <Slides>9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Retrospección</vt:lpstr>
      <vt:lpstr>EXPLORACIÓN DE UN LABERINTO</vt:lpstr>
      <vt:lpstr>Presentación de PowerPoint</vt:lpstr>
      <vt:lpstr>DESCRIPCIÓN</vt:lpstr>
      <vt:lpstr>MODELADO UML</vt:lpstr>
      <vt:lpstr>Presentación de PowerPoint</vt:lpstr>
      <vt:lpstr>Presentación de PowerPoint</vt:lpstr>
      <vt:lpstr>INVESTIGACIÓN</vt:lpstr>
      <vt:lpstr>ALGORITMOS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EXPLORACIÓN DE UN LABERINTO</dc:title>
  <dc:creator/>
  <cp:lastModifiedBy/>
  <cp:revision>2</cp:revision>
  <dcterms:created xsi:type="dcterms:W3CDTF">2012-07-30T22:48:03Z</dcterms:created>
  <dcterms:modified xsi:type="dcterms:W3CDTF">2018-05-14T18:34:23Z</dcterms:modified>
</cp:coreProperties>
</file>