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9" r:id="rId3"/>
    <p:sldId id="282" r:id="rId4"/>
    <p:sldId id="270" r:id="rId5"/>
    <p:sldId id="278" r:id="rId6"/>
    <p:sldId id="264" r:id="rId7"/>
    <p:sldId id="280" r:id="rId8"/>
    <p:sldId id="269" r:id="rId9"/>
    <p:sldId id="281" r:id="rId10"/>
    <p:sldId id="275" r:id="rId11"/>
    <p:sldId id="272" r:id="rId12"/>
    <p:sldId id="288" r:id="rId13"/>
    <p:sldId id="289" r:id="rId14"/>
    <p:sldId id="290" r:id="rId15"/>
    <p:sldId id="291" r:id="rId16"/>
    <p:sldId id="265" r:id="rId17"/>
    <p:sldId id="285" r:id="rId18"/>
    <p:sldId id="287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46"/>
  </p:normalViewPr>
  <p:slideViewPr>
    <p:cSldViewPr snapToGrid="0" snapToObjects="1">
      <p:cViewPr varScale="1">
        <p:scale>
          <a:sx n="72" d="100"/>
          <a:sy n="72" d="100"/>
        </p:scale>
        <p:origin x="4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Flores Basilio" userId="3e418578630754d6" providerId="LiveId" clId="{AF305F27-C876-44D9-913D-B6EEAD8BB7BC}"/>
    <pc:docChg chg="delSld">
      <pc:chgData name="Abraham Flores Basilio" userId="3e418578630754d6" providerId="LiveId" clId="{AF305F27-C876-44D9-913D-B6EEAD8BB7BC}" dt="2018-05-21T13:58:41.226" v="0" actId="2696"/>
      <pc:docMkLst>
        <pc:docMk/>
      </pc:docMkLst>
      <pc:sldChg chg="del">
        <pc:chgData name="Abraham Flores Basilio" userId="3e418578630754d6" providerId="LiveId" clId="{AF305F27-C876-44D9-913D-B6EEAD8BB7BC}" dt="2018-05-21T13:58:41.226" v="0" actId="2696"/>
        <pc:sldMkLst>
          <pc:docMk/>
          <pc:sldMk cId="389773738" sldId="29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F8F5A-A39C-AC43-A642-C9CBDEF25240}" type="doc">
      <dgm:prSet loTypeId="urn:microsoft.com/office/officeart/2005/8/layout/orgChart1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s-ES"/>
        </a:p>
      </dgm:t>
    </dgm:pt>
    <dgm:pt modelId="{816CA450-04F3-2547-B9B8-06B9A0C94F6C}">
      <dgm:prSet phldrT="[Texto]" custT="1"/>
      <dgm:spPr/>
      <dgm:t>
        <a:bodyPr/>
        <a:lstStyle/>
        <a:p>
          <a:r>
            <a:rPr lang="es-ES" sz="2800" dirty="0"/>
            <a:t>Bibliotecas</a:t>
          </a:r>
        </a:p>
      </dgm:t>
    </dgm:pt>
    <dgm:pt modelId="{A0844D02-7071-F541-9986-B1A11E73209B}" type="parTrans" cxnId="{54D2B8EC-DC48-6246-A8D7-EC160D9BD628}">
      <dgm:prSet/>
      <dgm:spPr/>
      <dgm:t>
        <a:bodyPr/>
        <a:lstStyle/>
        <a:p>
          <a:endParaRPr lang="es-ES"/>
        </a:p>
      </dgm:t>
    </dgm:pt>
    <dgm:pt modelId="{ECC0A3CE-6BD3-EE44-BA0D-04DF0983538E}" type="sibTrans" cxnId="{54D2B8EC-DC48-6246-A8D7-EC160D9BD628}">
      <dgm:prSet/>
      <dgm:spPr/>
      <dgm:t>
        <a:bodyPr/>
        <a:lstStyle/>
        <a:p>
          <a:endParaRPr lang="es-ES"/>
        </a:p>
      </dgm:t>
    </dgm:pt>
    <dgm:pt modelId="{0EA4FF21-26EC-614F-8D04-051E5FEE0E12}">
      <dgm:prSet phldrT="[Texto]" custT="1"/>
      <dgm:spPr/>
      <dgm:t>
        <a:bodyPr/>
        <a:lstStyle/>
        <a:p>
          <a:r>
            <a:rPr lang="es-MX" sz="2400" dirty="0"/>
            <a:t>#</a:t>
          </a:r>
          <a:r>
            <a:rPr lang="es-MX" sz="2400" dirty="0" err="1"/>
            <a:t>include</a:t>
          </a:r>
          <a:r>
            <a:rPr lang="es-MX" sz="2400" dirty="0"/>
            <a:t> &lt;iostream&gt;</a:t>
          </a:r>
          <a:endParaRPr lang="es-ES" sz="2400" dirty="0"/>
        </a:p>
      </dgm:t>
    </dgm:pt>
    <dgm:pt modelId="{2BEF0C43-AC43-4B47-85F4-F00074F2EF35}" type="parTrans" cxnId="{ED993A9F-C158-0049-9E17-F71F62BB221E}">
      <dgm:prSet/>
      <dgm:spPr/>
      <dgm:t>
        <a:bodyPr/>
        <a:lstStyle/>
        <a:p>
          <a:endParaRPr lang="es-ES"/>
        </a:p>
      </dgm:t>
    </dgm:pt>
    <dgm:pt modelId="{BD6E42AF-70FC-964D-B5D0-41002ED3BC37}" type="sibTrans" cxnId="{ED993A9F-C158-0049-9E17-F71F62BB221E}">
      <dgm:prSet/>
      <dgm:spPr/>
      <dgm:t>
        <a:bodyPr/>
        <a:lstStyle/>
        <a:p>
          <a:endParaRPr lang="es-ES"/>
        </a:p>
      </dgm:t>
    </dgm:pt>
    <dgm:pt modelId="{B6F78A28-FA29-4ACE-B802-D6D101818D40}">
      <dgm:prSet custT="1"/>
      <dgm:spPr/>
      <dgm:t>
        <a:bodyPr/>
        <a:lstStyle/>
        <a:p>
          <a:r>
            <a:rPr lang="es-MX" sz="2400" dirty="0"/>
            <a:t>#include &lt;windows.h&gt; </a:t>
          </a:r>
        </a:p>
      </dgm:t>
    </dgm:pt>
    <dgm:pt modelId="{0B91F918-D1BD-4909-A76A-AD9B3A44A5A5}" type="parTrans" cxnId="{42E5AEF2-E04C-4CC1-83B5-34F6A1600A53}">
      <dgm:prSet/>
      <dgm:spPr/>
      <dgm:t>
        <a:bodyPr/>
        <a:lstStyle/>
        <a:p>
          <a:endParaRPr lang="es-MX"/>
        </a:p>
      </dgm:t>
    </dgm:pt>
    <dgm:pt modelId="{02A8487D-235D-4D8E-BDB7-860E42F51CAA}" type="sibTrans" cxnId="{42E5AEF2-E04C-4CC1-83B5-34F6A1600A53}">
      <dgm:prSet/>
      <dgm:spPr/>
      <dgm:t>
        <a:bodyPr/>
        <a:lstStyle/>
        <a:p>
          <a:endParaRPr lang="es-MX"/>
        </a:p>
      </dgm:t>
    </dgm:pt>
    <dgm:pt modelId="{FE4A5624-770D-4A71-9C6F-4E1B6BFEFD34}">
      <dgm:prSet custT="1"/>
      <dgm:spPr/>
      <dgm:t>
        <a:bodyPr/>
        <a:lstStyle/>
        <a:p>
          <a:r>
            <a:rPr lang="es-MX" sz="2400" dirty="0"/>
            <a:t>#include &lt;time.h&gt;</a:t>
          </a:r>
        </a:p>
      </dgm:t>
    </dgm:pt>
    <dgm:pt modelId="{69B8BB1D-DE32-40EE-A00C-D5E847F8A96E}" type="parTrans" cxnId="{76ED15E5-343A-48C7-A381-2C3C86BE20D0}">
      <dgm:prSet/>
      <dgm:spPr/>
      <dgm:t>
        <a:bodyPr/>
        <a:lstStyle/>
        <a:p>
          <a:endParaRPr lang="es-MX"/>
        </a:p>
      </dgm:t>
    </dgm:pt>
    <dgm:pt modelId="{33620E31-8782-4AC7-900F-62C79F4177B0}" type="sibTrans" cxnId="{76ED15E5-343A-48C7-A381-2C3C86BE20D0}">
      <dgm:prSet/>
      <dgm:spPr/>
      <dgm:t>
        <a:bodyPr/>
        <a:lstStyle/>
        <a:p>
          <a:endParaRPr lang="es-MX"/>
        </a:p>
      </dgm:t>
    </dgm:pt>
    <dgm:pt modelId="{4BF6450B-EBF0-C648-92FF-D640D58B5152}" type="pres">
      <dgm:prSet presAssocID="{033F8F5A-A39C-AC43-A642-C9CBDEF252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C68CD13-BF1E-3C4B-B88A-2ED5D8182336}" type="pres">
      <dgm:prSet presAssocID="{816CA450-04F3-2547-B9B8-06B9A0C94F6C}" presName="hierRoot1" presStyleCnt="0">
        <dgm:presLayoutVars>
          <dgm:hierBranch val="init"/>
        </dgm:presLayoutVars>
      </dgm:prSet>
      <dgm:spPr/>
    </dgm:pt>
    <dgm:pt modelId="{D4EF023E-43B7-1D49-9B35-5E32B4F2FB7C}" type="pres">
      <dgm:prSet presAssocID="{816CA450-04F3-2547-B9B8-06B9A0C94F6C}" presName="rootComposite1" presStyleCnt="0"/>
      <dgm:spPr/>
    </dgm:pt>
    <dgm:pt modelId="{51805674-E0C1-074E-A3E3-4075207D8EAA}" type="pres">
      <dgm:prSet presAssocID="{816CA450-04F3-2547-B9B8-06B9A0C94F6C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CC9103B8-E509-394B-8E5D-F8D8E93457BE}" type="pres">
      <dgm:prSet presAssocID="{816CA450-04F3-2547-B9B8-06B9A0C94F6C}" presName="rootConnector1" presStyleLbl="node1" presStyleIdx="0" presStyleCnt="0"/>
      <dgm:spPr/>
    </dgm:pt>
    <dgm:pt modelId="{3D3D6598-816B-CB4D-ADCF-EEA1DDEFF8C9}" type="pres">
      <dgm:prSet presAssocID="{816CA450-04F3-2547-B9B8-06B9A0C94F6C}" presName="hierChild2" presStyleCnt="0"/>
      <dgm:spPr/>
    </dgm:pt>
    <dgm:pt modelId="{4B285A38-1CB5-7B40-86CE-601EE9D567A0}" type="pres">
      <dgm:prSet presAssocID="{2BEF0C43-AC43-4B47-85F4-F00074F2EF35}" presName="Name37" presStyleLbl="parChTrans1D2" presStyleIdx="0" presStyleCnt="3"/>
      <dgm:spPr/>
    </dgm:pt>
    <dgm:pt modelId="{CA80AE78-AFF6-C14B-8CB0-1D81517AD782}" type="pres">
      <dgm:prSet presAssocID="{0EA4FF21-26EC-614F-8D04-051E5FEE0E12}" presName="hierRoot2" presStyleCnt="0">
        <dgm:presLayoutVars>
          <dgm:hierBranch val="init"/>
        </dgm:presLayoutVars>
      </dgm:prSet>
      <dgm:spPr/>
    </dgm:pt>
    <dgm:pt modelId="{CAB118BF-9AB2-3F4F-A732-D7C3920032B6}" type="pres">
      <dgm:prSet presAssocID="{0EA4FF21-26EC-614F-8D04-051E5FEE0E12}" presName="rootComposite" presStyleCnt="0"/>
      <dgm:spPr/>
    </dgm:pt>
    <dgm:pt modelId="{63A438B4-6DB8-1744-851E-34964A428F31}" type="pres">
      <dgm:prSet presAssocID="{0EA4FF21-26EC-614F-8D04-051E5FEE0E12}" presName="rootText" presStyleLbl="node2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C067FC81-03EB-CF4E-9306-BEF10A067E45}" type="pres">
      <dgm:prSet presAssocID="{0EA4FF21-26EC-614F-8D04-051E5FEE0E12}" presName="rootConnector" presStyleLbl="node2" presStyleIdx="0" presStyleCnt="3"/>
      <dgm:spPr/>
    </dgm:pt>
    <dgm:pt modelId="{48CE1FCE-3773-2D48-AE6B-42D1098E8F49}" type="pres">
      <dgm:prSet presAssocID="{0EA4FF21-26EC-614F-8D04-051E5FEE0E12}" presName="hierChild4" presStyleCnt="0"/>
      <dgm:spPr/>
    </dgm:pt>
    <dgm:pt modelId="{E62150F4-309B-994E-AD27-919D325AFA99}" type="pres">
      <dgm:prSet presAssocID="{0EA4FF21-26EC-614F-8D04-051E5FEE0E12}" presName="hierChild5" presStyleCnt="0"/>
      <dgm:spPr/>
    </dgm:pt>
    <dgm:pt modelId="{B6A7F609-67E7-4277-9287-F769D2A65B37}" type="pres">
      <dgm:prSet presAssocID="{0B91F918-D1BD-4909-A76A-AD9B3A44A5A5}" presName="Name37" presStyleLbl="parChTrans1D2" presStyleIdx="1" presStyleCnt="3"/>
      <dgm:spPr/>
    </dgm:pt>
    <dgm:pt modelId="{503024C4-3772-46FD-95FC-2262E3223A41}" type="pres">
      <dgm:prSet presAssocID="{B6F78A28-FA29-4ACE-B802-D6D101818D40}" presName="hierRoot2" presStyleCnt="0">
        <dgm:presLayoutVars>
          <dgm:hierBranch val="init"/>
        </dgm:presLayoutVars>
      </dgm:prSet>
      <dgm:spPr/>
    </dgm:pt>
    <dgm:pt modelId="{F2E08293-C450-48A9-B7D4-87391CC35580}" type="pres">
      <dgm:prSet presAssocID="{B6F78A28-FA29-4ACE-B802-D6D101818D40}" presName="rootComposite" presStyleCnt="0"/>
      <dgm:spPr/>
    </dgm:pt>
    <dgm:pt modelId="{DFD93FB4-4D3C-4487-939D-06B0E6787AE8}" type="pres">
      <dgm:prSet presAssocID="{B6F78A28-FA29-4ACE-B802-D6D101818D40}" presName="rootText" presStyleLbl="node2" presStyleIdx="1" presStyleCnt="3">
        <dgm:presLayoutVars>
          <dgm:chPref val="3"/>
        </dgm:presLayoutVars>
      </dgm:prSet>
      <dgm:spPr/>
    </dgm:pt>
    <dgm:pt modelId="{D42D5DC3-4458-413A-86DA-B100E95BA847}" type="pres">
      <dgm:prSet presAssocID="{B6F78A28-FA29-4ACE-B802-D6D101818D40}" presName="rootConnector" presStyleLbl="node2" presStyleIdx="1" presStyleCnt="3"/>
      <dgm:spPr/>
    </dgm:pt>
    <dgm:pt modelId="{82B95B51-491C-47C0-8659-32DCB24162A4}" type="pres">
      <dgm:prSet presAssocID="{B6F78A28-FA29-4ACE-B802-D6D101818D40}" presName="hierChild4" presStyleCnt="0"/>
      <dgm:spPr/>
    </dgm:pt>
    <dgm:pt modelId="{22198C7D-3DB3-4B9D-84F2-5249E16610D3}" type="pres">
      <dgm:prSet presAssocID="{B6F78A28-FA29-4ACE-B802-D6D101818D40}" presName="hierChild5" presStyleCnt="0"/>
      <dgm:spPr/>
    </dgm:pt>
    <dgm:pt modelId="{EF535EF6-3221-45E4-9B03-3003BBD4DC39}" type="pres">
      <dgm:prSet presAssocID="{69B8BB1D-DE32-40EE-A00C-D5E847F8A96E}" presName="Name37" presStyleLbl="parChTrans1D2" presStyleIdx="2" presStyleCnt="3"/>
      <dgm:spPr/>
    </dgm:pt>
    <dgm:pt modelId="{8DAEAD38-540C-4244-8BF5-7D3419DB2149}" type="pres">
      <dgm:prSet presAssocID="{FE4A5624-770D-4A71-9C6F-4E1B6BFEFD34}" presName="hierRoot2" presStyleCnt="0">
        <dgm:presLayoutVars>
          <dgm:hierBranch val="init"/>
        </dgm:presLayoutVars>
      </dgm:prSet>
      <dgm:spPr/>
    </dgm:pt>
    <dgm:pt modelId="{F02D4B53-35B0-4480-A971-A32C9B966FEE}" type="pres">
      <dgm:prSet presAssocID="{FE4A5624-770D-4A71-9C6F-4E1B6BFEFD34}" presName="rootComposite" presStyleCnt="0"/>
      <dgm:spPr/>
    </dgm:pt>
    <dgm:pt modelId="{FEC41FFA-928E-414C-ACC3-83FA85335235}" type="pres">
      <dgm:prSet presAssocID="{FE4A5624-770D-4A71-9C6F-4E1B6BFEFD34}" presName="rootText" presStyleLbl="node2" presStyleIdx="2" presStyleCnt="3">
        <dgm:presLayoutVars>
          <dgm:chPref val="3"/>
        </dgm:presLayoutVars>
      </dgm:prSet>
      <dgm:spPr/>
    </dgm:pt>
    <dgm:pt modelId="{76BEA401-03BD-40A8-A050-EBE90B2C6DBE}" type="pres">
      <dgm:prSet presAssocID="{FE4A5624-770D-4A71-9C6F-4E1B6BFEFD34}" presName="rootConnector" presStyleLbl="node2" presStyleIdx="2" presStyleCnt="3"/>
      <dgm:spPr/>
    </dgm:pt>
    <dgm:pt modelId="{9E13238C-BCD7-4BC2-AF21-9E4F664E3A43}" type="pres">
      <dgm:prSet presAssocID="{FE4A5624-770D-4A71-9C6F-4E1B6BFEFD34}" presName="hierChild4" presStyleCnt="0"/>
      <dgm:spPr/>
    </dgm:pt>
    <dgm:pt modelId="{2DD28C82-70AD-4F53-AE39-3DF3A3410C35}" type="pres">
      <dgm:prSet presAssocID="{FE4A5624-770D-4A71-9C6F-4E1B6BFEFD34}" presName="hierChild5" presStyleCnt="0"/>
      <dgm:spPr/>
    </dgm:pt>
    <dgm:pt modelId="{14663BBC-88EA-BC48-B501-F843DA6EFF22}" type="pres">
      <dgm:prSet presAssocID="{816CA450-04F3-2547-B9B8-06B9A0C94F6C}" presName="hierChild3" presStyleCnt="0"/>
      <dgm:spPr/>
    </dgm:pt>
  </dgm:ptLst>
  <dgm:cxnLst>
    <dgm:cxn modelId="{1A8C4918-72A2-445D-B714-3ED3EAB98936}" type="presOf" srcId="{FE4A5624-770D-4A71-9C6F-4E1B6BFEFD34}" destId="{FEC41FFA-928E-414C-ACC3-83FA85335235}" srcOrd="0" destOrd="0" presId="urn:microsoft.com/office/officeart/2005/8/layout/orgChart1"/>
    <dgm:cxn modelId="{66C8DE27-72D2-A24A-ACA6-8DC75CF784E4}" type="presOf" srcId="{816CA450-04F3-2547-B9B8-06B9A0C94F6C}" destId="{CC9103B8-E509-394B-8E5D-F8D8E93457BE}" srcOrd="1" destOrd="0" presId="urn:microsoft.com/office/officeart/2005/8/layout/orgChart1"/>
    <dgm:cxn modelId="{35B1732D-9247-47DA-9D19-C6831DFEC0A3}" type="presOf" srcId="{0B91F918-D1BD-4909-A76A-AD9B3A44A5A5}" destId="{B6A7F609-67E7-4277-9287-F769D2A65B37}" srcOrd="0" destOrd="0" presId="urn:microsoft.com/office/officeart/2005/8/layout/orgChart1"/>
    <dgm:cxn modelId="{17C5D639-BF10-4EE4-9B16-FC03E3E033EC}" type="presOf" srcId="{B6F78A28-FA29-4ACE-B802-D6D101818D40}" destId="{D42D5DC3-4458-413A-86DA-B100E95BA847}" srcOrd="1" destOrd="0" presId="urn:microsoft.com/office/officeart/2005/8/layout/orgChart1"/>
    <dgm:cxn modelId="{DBF97A62-5D71-8642-8A1A-F7BCA232133B}" type="presOf" srcId="{033F8F5A-A39C-AC43-A642-C9CBDEF25240}" destId="{4BF6450B-EBF0-C648-92FF-D640D58B5152}" srcOrd="0" destOrd="0" presId="urn:microsoft.com/office/officeart/2005/8/layout/orgChart1"/>
    <dgm:cxn modelId="{8E1ECB45-8F26-2641-A0A6-9C4F4FA6F3E3}" type="presOf" srcId="{0EA4FF21-26EC-614F-8D04-051E5FEE0E12}" destId="{63A438B4-6DB8-1744-851E-34964A428F31}" srcOrd="0" destOrd="0" presId="urn:microsoft.com/office/officeart/2005/8/layout/orgChart1"/>
    <dgm:cxn modelId="{2EA2466A-2D7A-46D3-B857-D1A4F508A15C}" type="presOf" srcId="{B6F78A28-FA29-4ACE-B802-D6D101818D40}" destId="{DFD93FB4-4D3C-4487-939D-06B0E6787AE8}" srcOrd="0" destOrd="0" presId="urn:microsoft.com/office/officeart/2005/8/layout/orgChart1"/>
    <dgm:cxn modelId="{ED993A9F-C158-0049-9E17-F71F62BB221E}" srcId="{816CA450-04F3-2547-B9B8-06B9A0C94F6C}" destId="{0EA4FF21-26EC-614F-8D04-051E5FEE0E12}" srcOrd="0" destOrd="0" parTransId="{2BEF0C43-AC43-4B47-85F4-F00074F2EF35}" sibTransId="{BD6E42AF-70FC-964D-B5D0-41002ED3BC37}"/>
    <dgm:cxn modelId="{5AFBAEC0-5995-46D4-84CE-8ED48D78B94D}" type="presOf" srcId="{FE4A5624-770D-4A71-9C6F-4E1B6BFEFD34}" destId="{76BEA401-03BD-40A8-A050-EBE90B2C6DBE}" srcOrd="1" destOrd="0" presId="urn:microsoft.com/office/officeart/2005/8/layout/orgChart1"/>
    <dgm:cxn modelId="{538216D2-B61B-BB4A-8DB0-219238625B0D}" type="presOf" srcId="{0EA4FF21-26EC-614F-8D04-051E5FEE0E12}" destId="{C067FC81-03EB-CF4E-9306-BEF10A067E45}" srcOrd="1" destOrd="0" presId="urn:microsoft.com/office/officeart/2005/8/layout/orgChart1"/>
    <dgm:cxn modelId="{904F9BDB-2DB4-4CFD-818C-F176CEAD6D67}" type="presOf" srcId="{69B8BB1D-DE32-40EE-A00C-D5E847F8A96E}" destId="{EF535EF6-3221-45E4-9B03-3003BBD4DC39}" srcOrd="0" destOrd="0" presId="urn:microsoft.com/office/officeart/2005/8/layout/orgChart1"/>
    <dgm:cxn modelId="{76ED15E5-343A-48C7-A381-2C3C86BE20D0}" srcId="{816CA450-04F3-2547-B9B8-06B9A0C94F6C}" destId="{FE4A5624-770D-4A71-9C6F-4E1B6BFEFD34}" srcOrd="2" destOrd="0" parTransId="{69B8BB1D-DE32-40EE-A00C-D5E847F8A96E}" sibTransId="{33620E31-8782-4AC7-900F-62C79F4177B0}"/>
    <dgm:cxn modelId="{54D2B8EC-DC48-6246-A8D7-EC160D9BD628}" srcId="{033F8F5A-A39C-AC43-A642-C9CBDEF25240}" destId="{816CA450-04F3-2547-B9B8-06B9A0C94F6C}" srcOrd="0" destOrd="0" parTransId="{A0844D02-7071-F541-9986-B1A11E73209B}" sibTransId="{ECC0A3CE-6BD3-EE44-BA0D-04DF0983538E}"/>
    <dgm:cxn modelId="{A49D0DEF-6801-BD46-AD0A-7205365352DA}" type="presOf" srcId="{816CA450-04F3-2547-B9B8-06B9A0C94F6C}" destId="{51805674-E0C1-074E-A3E3-4075207D8EAA}" srcOrd="0" destOrd="0" presId="urn:microsoft.com/office/officeart/2005/8/layout/orgChart1"/>
    <dgm:cxn modelId="{42E5AEF2-E04C-4CC1-83B5-34F6A1600A53}" srcId="{816CA450-04F3-2547-B9B8-06B9A0C94F6C}" destId="{B6F78A28-FA29-4ACE-B802-D6D101818D40}" srcOrd="1" destOrd="0" parTransId="{0B91F918-D1BD-4909-A76A-AD9B3A44A5A5}" sibTransId="{02A8487D-235D-4D8E-BDB7-860E42F51CAA}"/>
    <dgm:cxn modelId="{32F576FF-9316-2040-97EA-700EC07E3F22}" type="presOf" srcId="{2BEF0C43-AC43-4B47-85F4-F00074F2EF35}" destId="{4B285A38-1CB5-7B40-86CE-601EE9D567A0}" srcOrd="0" destOrd="0" presId="urn:microsoft.com/office/officeart/2005/8/layout/orgChart1"/>
    <dgm:cxn modelId="{BBC06282-8948-5D48-BB57-BA2E5E5D98A7}" type="presParOf" srcId="{4BF6450B-EBF0-C648-92FF-D640D58B5152}" destId="{AC68CD13-BF1E-3C4B-B88A-2ED5D8182336}" srcOrd="0" destOrd="0" presId="urn:microsoft.com/office/officeart/2005/8/layout/orgChart1"/>
    <dgm:cxn modelId="{AB79159A-2D73-9148-801F-A583D50DCDDC}" type="presParOf" srcId="{AC68CD13-BF1E-3C4B-B88A-2ED5D8182336}" destId="{D4EF023E-43B7-1D49-9B35-5E32B4F2FB7C}" srcOrd="0" destOrd="0" presId="urn:microsoft.com/office/officeart/2005/8/layout/orgChart1"/>
    <dgm:cxn modelId="{2FC04916-1C77-0246-A4ED-7FADCB029A55}" type="presParOf" srcId="{D4EF023E-43B7-1D49-9B35-5E32B4F2FB7C}" destId="{51805674-E0C1-074E-A3E3-4075207D8EAA}" srcOrd="0" destOrd="0" presId="urn:microsoft.com/office/officeart/2005/8/layout/orgChart1"/>
    <dgm:cxn modelId="{F6B98F9F-DB3D-BB4D-95B8-B059F9813DAC}" type="presParOf" srcId="{D4EF023E-43B7-1D49-9B35-5E32B4F2FB7C}" destId="{CC9103B8-E509-394B-8E5D-F8D8E93457BE}" srcOrd="1" destOrd="0" presId="urn:microsoft.com/office/officeart/2005/8/layout/orgChart1"/>
    <dgm:cxn modelId="{276F8997-4F78-AF4E-9897-6C4914C1C2BB}" type="presParOf" srcId="{AC68CD13-BF1E-3C4B-B88A-2ED5D8182336}" destId="{3D3D6598-816B-CB4D-ADCF-EEA1DDEFF8C9}" srcOrd="1" destOrd="0" presId="urn:microsoft.com/office/officeart/2005/8/layout/orgChart1"/>
    <dgm:cxn modelId="{F61CB24B-3F1F-E549-B998-5A1D68EDB9E5}" type="presParOf" srcId="{3D3D6598-816B-CB4D-ADCF-EEA1DDEFF8C9}" destId="{4B285A38-1CB5-7B40-86CE-601EE9D567A0}" srcOrd="0" destOrd="0" presId="urn:microsoft.com/office/officeart/2005/8/layout/orgChart1"/>
    <dgm:cxn modelId="{F9EFBC8B-1B91-8A48-9174-DE0BABC8D858}" type="presParOf" srcId="{3D3D6598-816B-CB4D-ADCF-EEA1DDEFF8C9}" destId="{CA80AE78-AFF6-C14B-8CB0-1D81517AD782}" srcOrd="1" destOrd="0" presId="urn:microsoft.com/office/officeart/2005/8/layout/orgChart1"/>
    <dgm:cxn modelId="{A1A12DBB-9FCD-034E-88B9-E4B5EB1706A2}" type="presParOf" srcId="{CA80AE78-AFF6-C14B-8CB0-1D81517AD782}" destId="{CAB118BF-9AB2-3F4F-A732-D7C3920032B6}" srcOrd="0" destOrd="0" presId="urn:microsoft.com/office/officeart/2005/8/layout/orgChart1"/>
    <dgm:cxn modelId="{82D0DFF5-C609-354A-B08D-9F31B7085699}" type="presParOf" srcId="{CAB118BF-9AB2-3F4F-A732-D7C3920032B6}" destId="{63A438B4-6DB8-1744-851E-34964A428F31}" srcOrd="0" destOrd="0" presId="urn:microsoft.com/office/officeart/2005/8/layout/orgChart1"/>
    <dgm:cxn modelId="{BA8FFCE2-7413-B54F-BA15-E9D7DB1B4860}" type="presParOf" srcId="{CAB118BF-9AB2-3F4F-A732-D7C3920032B6}" destId="{C067FC81-03EB-CF4E-9306-BEF10A067E45}" srcOrd="1" destOrd="0" presId="urn:microsoft.com/office/officeart/2005/8/layout/orgChart1"/>
    <dgm:cxn modelId="{38E0240D-F125-8549-9CAA-A478C44BF6D9}" type="presParOf" srcId="{CA80AE78-AFF6-C14B-8CB0-1D81517AD782}" destId="{48CE1FCE-3773-2D48-AE6B-42D1098E8F49}" srcOrd="1" destOrd="0" presId="urn:microsoft.com/office/officeart/2005/8/layout/orgChart1"/>
    <dgm:cxn modelId="{F62E1BFC-954C-9E43-9C34-1BEC766E7120}" type="presParOf" srcId="{CA80AE78-AFF6-C14B-8CB0-1D81517AD782}" destId="{E62150F4-309B-994E-AD27-919D325AFA99}" srcOrd="2" destOrd="0" presId="urn:microsoft.com/office/officeart/2005/8/layout/orgChart1"/>
    <dgm:cxn modelId="{F29CAB5D-130D-4BE4-96C1-7BF180019BFE}" type="presParOf" srcId="{3D3D6598-816B-CB4D-ADCF-EEA1DDEFF8C9}" destId="{B6A7F609-67E7-4277-9287-F769D2A65B37}" srcOrd="2" destOrd="0" presId="urn:microsoft.com/office/officeart/2005/8/layout/orgChart1"/>
    <dgm:cxn modelId="{D045A741-9E44-4A87-B3CC-B9AF2F09C8DF}" type="presParOf" srcId="{3D3D6598-816B-CB4D-ADCF-EEA1DDEFF8C9}" destId="{503024C4-3772-46FD-95FC-2262E3223A41}" srcOrd="3" destOrd="0" presId="urn:microsoft.com/office/officeart/2005/8/layout/orgChart1"/>
    <dgm:cxn modelId="{37349539-6EAA-4685-BD56-CB20629001A3}" type="presParOf" srcId="{503024C4-3772-46FD-95FC-2262E3223A41}" destId="{F2E08293-C450-48A9-B7D4-87391CC35580}" srcOrd="0" destOrd="0" presId="urn:microsoft.com/office/officeart/2005/8/layout/orgChart1"/>
    <dgm:cxn modelId="{2F537319-C487-4FCB-8E31-256E823CAC9D}" type="presParOf" srcId="{F2E08293-C450-48A9-B7D4-87391CC35580}" destId="{DFD93FB4-4D3C-4487-939D-06B0E6787AE8}" srcOrd="0" destOrd="0" presId="urn:microsoft.com/office/officeart/2005/8/layout/orgChart1"/>
    <dgm:cxn modelId="{D24FFF1B-9A9F-4C23-A434-73A039EE0121}" type="presParOf" srcId="{F2E08293-C450-48A9-B7D4-87391CC35580}" destId="{D42D5DC3-4458-413A-86DA-B100E95BA847}" srcOrd="1" destOrd="0" presId="urn:microsoft.com/office/officeart/2005/8/layout/orgChart1"/>
    <dgm:cxn modelId="{33440FA2-0622-41F5-90C5-D06BCC9CE7CE}" type="presParOf" srcId="{503024C4-3772-46FD-95FC-2262E3223A41}" destId="{82B95B51-491C-47C0-8659-32DCB24162A4}" srcOrd="1" destOrd="0" presId="urn:microsoft.com/office/officeart/2005/8/layout/orgChart1"/>
    <dgm:cxn modelId="{021622B6-4174-4D7D-A1D7-206455158552}" type="presParOf" srcId="{503024C4-3772-46FD-95FC-2262E3223A41}" destId="{22198C7D-3DB3-4B9D-84F2-5249E16610D3}" srcOrd="2" destOrd="0" presId="urn:microsoft.com/office/officeart/2005/8/layout/orgChart1"/>
    <dgm:cxn modelId="{A4F3FB57-F37E-417A-9659-3153CB1D3E19}" type="presParOf" srcId="{3D3D6598-816B-CB4D-ADCF-EEA1DDEFF8C9}" destId="{EF535EF6-3221-45E4-9B03-3003BBD4DC39}" srcOrd="4" destOrd="0" presId="urn:microsoft.com/office/officeart/2005/8/layout/orgChart1"/>
    <dgm:cxn modelId="{247B8F01-318A-4D79-B3D8-BB02F0986F53}" type="presParOf" srcId="{3D3D6598-816B-CB4D-ADCF-EEA1DDEFF8C9}" destId="{8DAEAD38-540C-4244-8BF5-7D3419DB2149}" srcOrd="5" destOrd="0" presId="urn:microsoft.com/office/officeart/2005/8/layout/orgChart1"/>
    <dgm:cxn modelId="{2C709626-BFE4-4794-B4A4-2A142357B5BC}" type="presParOf" srcId="{8DAEAD38-540C-4244-8BF5-7D3419DB2149}" destId="{F02D4B53-35B0-4480-A971-A32C9B966FEE}" srcOrd="0" destOrd="0" presId="urn:microsoft.com/office/officeart/2005/8/layout/orgChart1"/>
    <dgm:cxn modelId="{C2EDC700-0FB2-43EE-A3DA-6BF2893E066D}" type="presParOf" srcId="{F02D4B53-35B0-4480-A971-A32C9B966FEE}" destId="{FEC41FFA-928E-414C-ACC3-83FA85335235}" srcOrd="0" destOrd="0" presId="urn:microsoft.com/office/officeart/2005/8/layout/orgChart1"/>
    <dgm:cxn modelId="{9F1DEE5C-D4D8-4E56-93C4-994D03681B6E}" type="presParOf" srcId="{F02D4B53-35B0-4480-A971-A32C9B966FEE}" destId="{76BEA401-03BD-40A8-A050-EBE90B2C6DBE}" srcOrd="1" destOrd="0" presId="urn:microsoft.com/office/officeart/2005/8/layout/orgChart1"/>
    <dgm:cxn modelId="{B3671858-A059-4103-85C6-34337BF8D34C}" type="presParOf" srcId="{8DAEAD38-540C-4244-8BF5-7D3419DB2149}" destId="{9E13238C-BCD7-4BC2-AF21-9E4F664E3A43}" srcOrd="1" destOrd="0" presId="urn:microsoft.com/office/officeart/2005/8/layout/orgChart1"/>
    <dgm:cxn modelId="{24827E9A-AD44-435E-89A5-A28D68F9B7F7}" type="presParOf" srcId="{8DAEAD38-540C-4244-8BF5-7D3419DB2149}" destId="{2DD28C82-70AD-4F53-AE39-3DF3A3410C35}" srcOrd="2" destOrd="0" presId="urn:microsoft.com/office/officeart/2005/8/layout/orgChart1"/>
    <dgm:cxn modelId="{5698877E-50FB-6440-9AE4-33298AB28278}" type="presParOf" srcId="{AC68CD13-BF1E-3C4B-B88A-2ED5D8182336}" destId="{14663BBC-88EA-BC48-B501-F843DA6EFF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35EF6-3221-45E4-9B03-3003BBD4DC39}">
      <dsp:nvSpPr>
        <dsp:cNvPr id="0" name=""/>
        <dsp:cNvSpPr/>
      </dsp:nvSpPr>
      <dsp:spPr>
        <a:xfrm>
          <a:off x="5257800" y="2264027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7F609-67E7-4277-9287-F769D2A65B37}">
      <dsp:nvSpPr>
        <dsp:cNvPr id="0" name=""/>
        <dsp:cNvSpPr/>
      </dsp:nvSpPr>
      <dsp:spPr>
        <a:xfrm>
          <a:off x="5212080" y="2264027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85A38-1CB5-7B40-86CE-601EE9D567A0}">
      <dsp:nvSpPr>
        <dsp:cNvPr id="0" name=""/>
        <dsp:cNvSpPr/>
      </dsp:nvSpPr>
      <dsp:spPr>
        <a:xfrm>
          <a:off x="1537867" y="2264027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05674-E0C1-074E-A3E3-4075207D8EAA}">
      <dsp:nvSpPr>
        <dsp:cNvPr id="0" name=""/>
        <dsp:cNvSpPr/>
      </dsp:nvSpPr>
      <dsp:spPr>
        <a:xfrm>
          <a:off x="3720638" y="726865"/>
          <a:ext cx="3074323" cy="153716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Bibliotecas</a:t>
          </a:r>
        </a:p>
      </dsp:txBody>
      <dsp:txXfrm>
        <a:off x="3795676" y="801903"/>
        <a:ext cx="2924247" cy="1387085"/>
      </dsp:txXfrm>
    </dsp:sp>
    <dsp:sp modelId="{63A438B4-6DB8-1744-851E-34964A428F31}">
      <dsp:nvSpPr>
        <dsp:cNvPr id="0" name=""/>
        <dsp:cNvSpPr/>
      </dsp:nvSpPr>
      <dsp:spPr>
        <a:xfrm>
          <a:off x="706" y="2909635"/>
          <a:ext cx="3074323" cy="153716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#</a:t>
          </a:r>
          <a:r>
            <a:rPr lang="es-MX" sz="2400" kern="1200" dirty="0" err="1"/>
            <a:t>include</a:t>
          </a:r>
          <a:r>
            <a:rPr lang="es-MX" sz="2400" kern="1200" dirty="0"/>
            <a:t> &lt;iostream&gt;</a:t>
          </a:r>
          <a:endParaRPr lang="es-ES" sz="2400" kern="1200" dirty="0"/>
        </a:p>
      </dsp:txBody>
      <dsp:txXfrm>
        <a:off x="75744" y="2984673"/>
        <a:ext cx="2924247" cy="1387085"/>
      </dsp:txXfrm>
    </dsp:sp>
    <dsp:sp modelId="{DFD93FB4-4D3C-4487-939D-06B0E6787AE8}">
      <dsp:nvSpPr>
        <dsp:cNvPr id="0" name=""/>
        <dsp:cNvSpPr/>
      </dsp:nvSpPr>
      <dsp:spPr>
        <a:xfrm>
          <a:off x="3720638" y="2909635"/>
          <a:ext cx="3074323" cy="1537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#include &lt;windows.h&gt; </a:t>
          </a:r>
        </a:p>
      </dsp:txBody>
      <dsp:txXfrm>
        <a:off x="3720638" y="2909635"/>
        <a:ext cx="3074323" cy="1537161"/>
      </dsp:txXfrm>
    </dsp:sp>
    <dsp:sp modelId="{FEC41FFA-928E-414C-ACC3-83FA85335235}">
      <dsp:nvSpPr>
        <dsp:cNvPr id="0" name=""/>
        <dsp:cNvSpPr/>
      </dsp:nvSpPr>
      <dsp:spPr>
        <a:xfrm>
          <a:off x="7440570" y="2909635"/>
          <a:ext cx="3074323" cy="1537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#include &lt;time.h&gt;</a:t>
          </a:r>
        </a:p>
      </dsp:txBody>
      <dsp:txXfrm>
        <a:off x="7440570" y="2909635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21/may.2018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93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21/may.2018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425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21/may.2018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18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21/may.2018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61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21/may.2018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22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21/may.2018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04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21/may.2018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1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21/may.2018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21/may.2018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593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21/may.2018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F25-57AD-704C-A5CB-351D25BA65C9}" type="datetimeFigureOut">
              <a:rPr lang="es-MX" smtClean="0"/>
              <a:t>21/may.2018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82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AC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6E2F25-57AD-704C-A5CB-351D25BA65C9}" type="datetimeFigureOut">
              <a:rPr lang="es-MX" smtClean="0"/>
              <a:t>21/may.2018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034A7-E079-D049-B80C-26352C67EC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720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google.com.mx/url?sa=i&amp;source=images&amp;cd=&amp;cad=rja&amp;uact=8&amp;ved=2ahUKEwjCxsz6qf_aAhVQ8WMKHUtEB_YQjRx6BAgBEAU&amp;url=https://www.onlinewebfonts.com/icon/503112&amp;psig=AOvVaw0WBp3G75h2pam9yZVGLF8y&amp;ust=152618543771936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45FD377-B3A5-FB4C-9528-15F32A149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0988" y="4762500"/>
            <a:ext cx="5924399" cy="1843548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20000"/>
              </a:lnSpc>
            </a:pPr>
            <a:r>
              <a:rPr lang="es-ES" sz="2000" dirty="0">
                <a:solidFill>
                  <a:schemeClr val="tx1"/>
                </a:solidFill>
              </a:rPr>
              <a:t>Martín Coba Pulido</a:t>
            </a:r>
          </a:p>
          <a:p>
            <a:pPr algn="ctr">
              <a:lnSpc>
                <a:spcPct val="120000"/>
              </a:lnSpc>
            </a:pPr>
            <a:r>
              <a:rPr lang="es-ES" sz="2000" dirty="0">
                <a:solidFill>
                  <a:schemeClr val="tx1"/>
                </a:solidFill>
              </a:rPr>
              <a:t>Abraham Flores Basilio</a:t>
            </a:r>
          </a:p>
          <a:p>
            <a:pPr algn="ctr">
              <a:lnSpc>
                <a:spcPct val="120000"/>
              </a:lnSpc>
            </a:pPr>
            <a:r>
              <a:rPr lang="es-ES" sz="2000" dirty="0">
                <a:solidFill>
                  <a:schemeClr val="tx1"/>
                </a:solidFill>
              </a:rPr>
              <a:t>Gerardo Martínez Hernández</a:t>
            </a:r>
          </a:p>
          <a:p>
            <a:pPr algn="ctr">
              <a:lnSpc>
                <a:spcPct val="120000"/>
              </a:lnSpc>
            </a:pPr>
            <a:r>
              <a:rPr lang="es-ES" sz="2000" dirty="0">
                <a:solidFill>
                  <a:schemeClr val="tx1"/>
                </a:solidFill>
              </a:rPr>
              <a:t>Ángel Gómez Villegas</a:t>
            </a:r>
          </a:p>
          <a:p>
            <a:pPr algn="ctr"/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E6B17E-F1C8-401C-8BC6-B6C3F0F4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537855" cy="15378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DA3D71-56D1-4382-BFB4-6CBF2CD11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5843" y="0"/>
            <a:ext cx="1376157" cy="153785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10966CF-4538-BA43-9C0A-552F84E2A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21938" y="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4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56BEE-63EF-AD41-BD00-7EED5036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34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5400" dirty="0">
                <a:latin typeface="Calibri Light" panose="020F0302020204030204" pitchFamily="34" charset="0"/>
                <a:cs typeface="Calibri Light" panose="020F0302020204030204" pitchFamily="34" charset="0"/>
              </a:rPr>
              <a:t>ASCII</a:t>
            </a:r>
          </a:p>
        </p:txBody>
      </p:sp>
    </p:spTree>
    <p:extLst>
      <p:ext uri="{BB962C8B-B14F-4D97-AF65-F5344CB8AC3E}">
        <p14:creationId xmlns:p14="http://schemas.microsoft.com/office/powerpoint/2010/main" val="361020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9C89D0EC-E124-47E3-AA5D-D0404C0F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01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3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tabla de color c++">
            <a:extLst>
              <a:ext uri="{FF2B5EF4-FFF2-40B4-BE49-F238E27FC236}">
                <a16:creationId xmlns:a16="http://schemas.microsoft.com/office/drawing/2014/main" id="{3D78C28A-3467-4EA9-A3FF-9DDAB26A8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62" b="-1"/>
          <a:stretch/>
        </p:blipFill>
        <p:spPr bwMode="auto">
          <a:xfrm>
            <a:off x="4639733" y="10"/>
            <a:ext cx="755226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AEE735-FC4F-487A-A02F-C724BE1C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40079"/>
            <a:ext cx="3974123" cy="5437163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dirty="0"/>
              <a:t>COLOR EN CONSOLA Y FUENTE</a:t>
            </a:r>
          </a:p>
        </p:txBody>
      </p:sp>
    </p:spTree>
    <p:extLst>
      <p:ext uri="{BB962C8B-B14F-4D97-AF65-F5344CB8AC3E}">
        <p14:creationId xmlns:p14="http://schemas.microsoft.com/office/powerpoint/2010/main" val="313355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22D39C-B05A-4CC0-B7A1-22D16945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19" y="0"/>
            <a:ext cx="9906000" cy="6858000"/>
          </a:xfrm>
          <a:prstGeom prst="rect">
            <a:avLst/>
          </a:prstGeom>
        </p:spPr>
      </p:pic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EF48AD72-E223-4ABE-9645-254386158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" y="2990574"/>
            <a:ext cx="1453321" cy="14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99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sultado de imagen para tono">
            <a:extLst>
              <a:ext uri="{FF2B5EF4-FFF2-40B4-BE49-F238E27FC236}">
                <a16:creationId xmlns:a16="http://schemas.microsoft.com/office/drawing/2014/main" id="{4E7AE529-2DDC-412E-946D-F2D12C808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1" y="643538"/>
            <a:ext cx="9160977" cy="36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B511A8-C8EC-43A3-8B06-6221C574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dirty="0">
                <a:ln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FUNCIÓN DE BEEP</a:t>
            </a:r>
          </a:p>
        </p:txBody>
      </p:sp>
    </p:spTree>
    <p:extLst>
      <p:ext uri="{BB962C8B-B14F-4D97-AF65-F5344CB8AC3E}">
        <p14:creationId xmlns:p14="http://schemas.microsoft.com/office/powerpoint/2010/main" val="45311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725F2-3849-4189-BEF3-AE83E6B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37051"/>
          </a:xfrm>
        </p:spPr>
        <p:txBody>
          <a:bodyPr/>
          <a:lstStyle/>
          <a:p>
            <a:r>
              <a:rPr lang="es-MX" dirty="0"/>
              <a:t>Función de </a:t>
            </a:r>
            <a:r>
              <a:rPr lang="es-MX" dirty="0" err="1"/>
              <a:t>beep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D1B98-DFC6-4387-BFC0-4E38C705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736035"/>
            <a:ext cx="11608904" cy="4611755"/>
          </a:xfrm>
        </p:spPr>
        <p:txBody>
          <a:bodyPr>
            <a:normAutofit/>
          </a:bodyPr>
          <a:lstStyle/>
          <a:p>
            <a:r>
              <a:rPr lang="es-MX" sz="2400" dirty="0"/>
              <a:t>Genera tonos simples en el altavoz. La función es sincrónica; realiza una espera </a:t>
            </a:r>
            <a:r>
              <a:rPr lang="es-MX" sz="2400" dirty="0" err="1"/>
              <a:t>alertable</a:t>
            </a:r>
            <a:r>
              <a:rPr lang="es-MX" sz="2400" dirty="0"/>
              <a:t> y no devuelve el control a la persona que llama hasta que el sonido finaliza.</a:t>
            </a:r>
          </a:p>
          <a:p>
            <a:endParaRPr lang="es-MX" sz="12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MX" sz="2400" dirty="0"/>
              <a:t>Parámetros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MX" sz="2400" dirty="0"/>
              <a:t>La frecuencia del sonido, en hercios. Este parámetro debe estar en el rango de 37 a 32.767 (0x25 a 0x7FFF).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s-MX" sz="2400" dirty="0"/>
              <a:t>La duración del sonido, en milisegundos.</a:t>
            </a:r>
          </a:p>
          <a:p>
            <a:pPr marL="201168" lvl="1" indent="0">
              <a:buNone/>
            </a:pPr>
            <a:endParaRPr lang="es-MX" sz="10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MX" sz="2400" dirty="0"/>
              <a:t>Valor de retorno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MX" sz="2400" dirty="0"/>
              <a:t>Si la función tiene éxito, el valor devuelto es distinto de cero.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s-MX" sz="2400" dirty="0"/>
              <a:t>Si la función falla, el valor de retorno es cero. </a:t>
            </a:r>
          </a:p>
        </p:txBody>
      </p:sp>
      <p:pic>
        <p:nvPicPr>
          <p:cNvPr id="2054" name="Picture 6" descr="Imagen relacionada">
            <a:extLst>
              <a:ext uri="{FF2B5EF4-FFF2-40B4-BE49-F238E27FC236}">
                <a16:creationId xmlns:a16="http://schemas.microsoft.com/office/drawing/2014/main" id="{40BA2357-6D19-47B9-9364-0B7EC3E5E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0" y="3854759"/>
            <a:ext cx="3234753" cy="281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71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algorithm icon png">
            <a:hlinkClick r:id="rId2"/>
            <a:extLst>
              <a:ext uri="{FF2B5EF4-FFF2-40B4-BE49-F238E27FC236}">
                <a16:creationId xmlns:a16="http://schemas.microsoft.com/office/drawing/2014/main" id="{E2197CC3-8CC1-4BC0-878D-BF3C6D32D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0" b="1223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419DDC-D8A9-42B2-AE57-3F77C122E70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283677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F4165-9B91-4B25-8B3D-23B22393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es-419" dirty="0">
                <a:solidFill>
                  <a:schemeClr val="accent3">
                    <a:lumMod val="50000"/>
                  </a:schemeClr>
                </a:solidFill>
              </a:rPr>
              <a:t>LASE CELDA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B5C18D3B-514D-445D-A00B-EED05199B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771356"/>
              </p:ext>
            </p:extLst>
          </p:nvPr>
        </p:nvGraphicFramePr>
        <p:xfrm>
          <a:off x="844550" y="1828800"/>
          <a:ext cx="10515599" cy="1651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10564">
                  <a:extLst>
                    <a:ext uri="{9D8B030D-6E8A-4147-A177-3AD203B41FA5}">
                      <a16:colId xmlns:a16="http://schemas.microsoft.com/office/drawing/2014/main" val="3020326023"/>
                    </a:ext>
                  </a:extLst>
                </a:gridCol>
                <a:gridCol w="2810564">
                  <a:extLst>
                    <a:ext uri="{9D8B030D-6E8A-4147-A177-3AD203B41FA5}">
                      <a16:colId xmlns:a16="http://schemas.microsoft.com/office/drawing/2014/main" val="2868550869"/>
                    </a:ext>
                  </a:extLst>
                </a:gridCol>
                <a:gridCol w="4894471">
                  <a:extLst>
                    <a:ext uri="{9D8B030D-6E8A-4147-A177-3AD203B41FA5}">
                      <a16:colId xmlns:a16="http://schemas.microsoft.com/office/drawing/2014/main" val="2578416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1"/>
                          </a:solidFill>
                          <a:latin typeface="+mj-lt"/>
                        </a:rPr>
                        <a:t>TIPO</a:t>
                      </a:r>
                      <a:endParaRPr lang="es-419" b="0" dirty="0">
                        <a:solidFill>
                          <a:schemeClr val="bg1"/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B w="254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1"/>
                          </a:solidFill>
                          <a:latin typeface="+mj-lt"/>
                        </a:rPr>
                        <a:t>NOMBRE DE LA FUNCIÓN</a:t>
                      </a:r>
                      <a:endParaRPr lang="es-419" b="0" dirty="0">
                        <a:solidFill>
                          <a:schemeClr val="bg1"/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B w="254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1"/>
                          </a:solidFill>
                          <a:latin typeface="+mj-lt"/>
                        </a:rPr>
                        <a:t>DESCRIPCIÓN</a:t>
                      </a:r>
                      <a:endParaRPr lang="es-419" b="0" dirty="0">
                        <a:solidFill>
                          <a:schemeClr val="bg1"/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B w="254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6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char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getCelda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Regresa la forma en la que está representada una celda.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81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void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setCelda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char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c)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Cambia el carácter con el cual se representa una celda.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26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28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F4165-9B91-4B25-8B3D-23B22393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es-419" dirty="0">
                <a:solidFill>
                  <a:schemeClr val="accent3">
                    <a:lumMod val="50000"/>
                  </a:schemeClr>
                </a:solidFill>
              </a:rPr>
              <a:t>LASE WALLY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B5C18D3B-514D-445D-A00B-EED05199B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711514"/>
              </p:ext>
            </p:extLst>
          </p:nvPr>
        </p:nvGraphicFramePr>
        <p:xfrm>
          <a:off x="844550" y="1828800"/>
          <a:ext cx="10515599" cy="1010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10564">
                  <a:extLst>
                    <a:ext uri="{9D8B030D-6E8A-4147-A177-3AD203B41FA5}">
                      <a16:colId xmlns:a16="http://schemas.microsoft.com/office/drawing/2014/main" val="3020326023"/>
                    </a:ext>
                  </a:extLst>
                </a:gridCol>
                <a:gridCol w="2810564">
                  <a:extLst>
                    <a:ext uri="{9D8B030D-6E8A-4147-A177-3AD203B41FA5}">
                      <a16:colId xmlns:a16="http://schemas.microsoft.com/office/drawing/2014/main" val="2868550869"/>
                    </a:ext>
                  </a:extLst>
                </a:gridCol>
                <a:gridCol w="4894471">
                  <a:extLst>
                    <a:ext uri="{9D8B030D-6E8A-4147-A177-3AD203B41FA5}">
                      <a16:colId xmlns:a16="http://schemas.microsoft.com/office/drawing/2014/main" val="2578416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1"/>
                          </a:solidFill>
                          <a:latin typeface="+mj-lt"/>
                        </a:rPr>
                        <a:t>TIPO</a:t>
                      </a:r>
                      <a:endParaRPr lang="es-419" b="0" dirty="0">
                        <a:solidFill>
                          <a:schemeClr val="bg1"/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1"/>
                          </a:solidFill>
                          <a:latin typeface="+mj-lt"/>
                        </a:rPr>
                        <a:t>NOMBRE DE LA FUNCIÓN</a:t>
                      </a:r>
                      <a:endParaRPr lang="es-419" b="0" dirty="0">
                        <a:solidFill>
                          <a:schemeClr val="bg1"/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1"/>
                          </a:solidFill>
                          <a:latin typeface="+mj-lt"/>
                        </a:rPr>
                        <a:t>DESCRIPCIÓN</a:t>
                      </a:r>
                      <a:endParaRPr lang="es-419" b="0" dirty="0">
                        <a:solidFill>
                          <a:schemeClr val="bg1"/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6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char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getForma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Regresa la forma en la que está representada 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Wally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(©).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141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379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F4165-9B91-4B25-8B3D-23B22393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es-419" dirty="0">
                <a:solidFill>
                  <a:schemeClr val="accent3">
                    <a:lumMod val="50000"/>
                  </a:schemeClr>
                </a:solidFill>
              </a:rPr>
              <a:t>LASE LABERINTO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B5C18D3B-514D-445D-A00B-EED05199B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699055"/>
              </p:ext>
            </p:extLst>
          </p:nvPr>
        </p:nvGraphicFramePr>
        <p:xfrm>
          <a:off x="844550" y="1828800"/>
          <a:ext cx="10515600" cy="4419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24205">
                  <a:extLst>
                    <a:ext uri="{9D8B030D-6E8A-4147-A177-3AD203B41FA5}">
                      <a16:colId xmlns:a16="http://schemas.microsoft.com/office/drawing/2014/main" val="3020326023"/>
                    </a:ext>
                  </a:extLst>
                </a:gridCol>
                <a:gridCol w="3396924">
                  <a:extLst>
                    <a:ext uri="{9D8B030D-6E8A-4147-A177-3AD203B41FA5}">
                      <a16:colId xmlns:a16="http://schemas.microsoft.com/office/drawing/2014/main" val="2868550869"/>
                    </a:ext>
                  </a:extLst>
                </a:gridCol>
                <a:gridCol w="4894471">
                  <a:extLst>
                    <a:ext uri="{9D8B030D-6E8A-4147-A177-3AD203B41FA5}">
                      <a16:colId xmlns:a16="http://schemas.microsoft.com/office/drawing/2014/main" val="2578416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1"/>
                          </a:solidFill>
                          <a:latin typeface="+mj-lt"/>
                        </a:rPr>
                        <a:t>TIPO</a:t>
                      </a:r>
                      <a:endParaRPr lang="es-419" b="0" dirty="0">
                        <a:solidFill>
                          <a:schemeClr val="bg1"/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B w="254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1"/>
                          </a:solidFill>
                          <a:latin typeface="+mj-lt"/>
                        </a:rPr>
                        <a:t>NOMBRE DE LA FUNCIÓN</a:t>
                      </a:r>
                      <a:endParaRPr lang="es-419" b="0" dirty="0">
                        <a:solidFill>
                          <a:schemeClr val="bg1"/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B w="254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solidFill>
                            <a:schemeClr val="bg1"/>
                          </a:solidFill>
                          <a:latin typeface="+mj-lt"/>
                        </a:rPr>
                        <a:t>DESCRIPCIÓN</a:t>
                      </a:r>
                      <a:endParaRPr lang="es-419" b="0" dirty="0">
                        <a:solidFill>
                          <a:schemeClr val="bg1"/>
                        </a:solidFill>
                        <a:latin typeface="+mj-lt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B w="254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56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getFil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Regresa el número de filas.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814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getCol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Regresa el número de columnas,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void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crearParedes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Asigna a todo el borde de la matriz de celdas el valor de “cerradas”.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08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void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crearEscenario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Crea aleatoriamente celdas cerradas y asigna la salida del lado derecho.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465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void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Imprimir()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Imprime el laberinto.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9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bool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recorrerLaberinto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i, 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j)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Simula como 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Wally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encuentra la salida del laberinto donde los parámetros </a:t>
                      </a:r>
                      <a:r>
                        <a:rPr lang="es-MX" i="1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i,j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representan la posición inicial.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619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void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ubicarWally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x, 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y)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Inserta a 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Wally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en algún lugar del laberinto.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226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bool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verificar(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i, 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int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j)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Verifica si </a:t>
                      </a:r>
                      <a:r>
                        <a:rPr lang="es-MX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Wally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estuvo en esa celda </a:t>
                      </a:r>
                      <a:r>
                        <a:rPr lang="es-MX" i="1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i,j</a:t>
                      </a:r>
                      <a:r>
                        <a:rPr lang="es-MX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.</a:t>
                      </a:r>
                      <a:endParaRPr lang="es-419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596" marR="955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5924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3F40A5D-F875-4358-A650-F68A50555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25000" pressure="0"/>
                    </a14:imgEffect>
                    <a14:imgEffect>
                      <a14:saturation sat="91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248" y="-114955"/>
            <a:ext cx="12481817" cy="69729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419DDC-D8A9-42B2-AE57-3F77C122E70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90938-674B-462B-B93E-3D8A2AC5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PROBLEMA A RESOLVER</a:t>
            </a:r>
          </a:p>
        </p:txBody>
      </p:sp>
    </p:spTree>
    <p:extLst>
      <p:ext uri="{BB962C8B-B14F-4D97-AF65-F5344CB8AC3E}">
        <p14:creationId xmlns:p14="http://schemas.microsoft.com/office/powerpoint/2010/main" val="334376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F4165-9B91-4B25-8B3D-23B22393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solidFill>
                  <a:schemeClr val="accent3">
                    <a:lumMod val="50000"/>
                  </a:schemeClr>
                </a:solidFill>
              </a:rPr>
              <a:t>PROBLEMA A RESOLVER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EECDE-857E-4409-9829-3D0CE63C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96000" cy="402336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s-MX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común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relevante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el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mundo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robótica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es:  ¿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Cómo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encontrar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salida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un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laberinto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just">
              <a:lnSpc>
                <a:spcPct val="110000"/>
              </a:lnSpc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queremos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resolver es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ayudar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nuestro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wally 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encontrar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salida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un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laberinto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virtual.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nuestro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asumiremos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wally es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dejado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caer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alguna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medio del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laberinto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debe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encontrar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salida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BFF59E-D693-46F0-825F-94855614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12" y="2382701"/>
            <a:ext cx="2527959" cy="2531722"/>
          </a:xfrm>
          <a:prstGeom prst="rect">
            <a:avLst/>
          </a:prstGeom>
          <a:ln w="28575">
            <a:noFill/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4371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E70C4E8-C597-554B-9662-FA127E440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62496"/>
              </p:ext>
            </p:extLst>
          </p:nvPr>
        </p:nvGraphicFramePr>
        <p:xfrm>
          <a:off x="838200" y="1003300"/>
          <a:ext cx="10515600" cy="517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73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27460F-C39E-4E70-B0AB-976C01AE3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850" b="8831"/>
          <a:stretch/>
        </p:blipFill>
        <p:spPr>
          <a:xfrm>
            <a:off x="5257801" y="0"/>
            <a:ext cx="6934199" cy="390048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419DDC-D8A9-42B2-AE57-3F77C122E70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MODELADO UML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90938-674B-462B-B93E-3D8A2AC5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IDENTIFICACIÓN DE CLASES Y RELACIONES</a:t>
            </a:r>
          </a:p>
        </p:txBody>
      </p:sp>
    </p:spTree>
    <p:extLst>
      <p:ext uri="{BB962C8B-B14F-4D97-AF65-F5344CB8AC3E}">
        <p14:creationId xmlns:p14="http://schemas.microsoft.com/office/powerpoint/2010/main" val="248195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blob:https://web.telegram.org/263a883c-7076-4ed2-8f59-a6df31b24350">
            <a:extLst>
              <a:ext uri="{FF2B5EF4-FFF2-40B4-BE49-F238E27FC236}">
                <a16:creationId xmlns:a16="http://schemas.microsoft.com/office/drawing/2014/main" id="{FA9B411E-455A-44A9-B636-7D6B452349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4" descr="blob:https://web.telegram.org/263a883c-7076-4ed2-8f59-a6df31b24350">
            <a:extLst>
              <a:ext uri="{FF2B5EF4-FFF2-40B4-BE49-F238E27FC236}">
                <a16:creationId xmlns:a16="http://schemas.microsoft.com/office/drawing/2014/main" id="{5D425140-7AB7-4263-B4A8-773A38CD2F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3A628A0-B318-4F4A-BED6-27A538D20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102" y="691254"/>
            <a:ext cx="10390596" cy="5780292"/>
          </a:xfrm>
        </p:spPr>
      </p:pic>
    </p:spTree>
    <p:extLst>
      <p:ext uri="{BB962C8B-B14F-4D97-AF65-F5344CB8AC3E}">
        <p14:creationId xmlns:p14="http://schemas.microsoft.com/office/powerpoint/2010/main" val="321955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27460F-C39E-4E70-B0AB-976C01AE38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5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544" r="-2" b="312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419DDC-D8A9-42B2-AE57-3F77C122E70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INVESTIGACIÓN</a:t>
            </a:r>
          </a:p>
        </p:txBody>
      </p:sp>
    </p:spTree>
    <p:extLst>
      <p:ext uri="{BB962C8B-B14F-4D97-AF65-F5344CB8AC3E}">
        <p14:creationId xmlns:p14="http://schemas.microsoft.com/office/powerpoint/2010/main" val="225260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F4165-9B91-4B25-8B3D-23B22393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solidFill>
                  <a:schemeClr val="accent3">
                    <a:lumMod val="50000"/>
                  </a:schemeClr>
                </a:solidFill>
              </a:rPr>
              <a:t>LABERINTO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EECDE-857E-4409-9829-3D0CE63C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96000" cy="4023360"/>
          </a:xfrm>
        </p:spPr>
        <p:txBody>
          <a:bodyPr>
            <a:normAutofit/>
          </a:bodyPr>
          <a:lstStyle/>
          <a:p>
            <a:pPr algn="just"/>
            <a:r>
              <a:rPr lang="es-419" sz="2800" dirty="0"/>
              <a:t>Lugar formado artificiosamente por calles y encrucijadas para confundir a quien se adentre en él, de modo que no pueda acertar con la salida.</a:t>
            </a:r>
          </a:p>
          <a:p>
            <a:pPr marL="0" indent="0">
              <a:buNone/>
            </a:pPr>
            <a:endParaRPr lang="es-419" sz="2800" dirty="0"/>
          </a:p>
          <a:p>
            <a:pPr marL="0" indent="0">
              <a:buNone/>
            </a:pPr>
            <a:endParaRPr lang="es-419" sz="2800" dirty="0"/>
          </a:p>
          <a:p>
            <a:pPr marL="0" indent="0">
              <a:buNone/>
            </a:pPr>
            <a:endParaRPr lang="es-419" sz="2800" dirty="0"/>
          </a:p>
          <a:p>
            <a:pPr marL="0" indent="0">
              <a:buNone/>
            </a:pPr>
            <a:r>
              <a:rPr lang="es-419" sz="1800" dirty="0"/>
              <a:t>Fuente: Real Academia Española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BFF59E-D693-46F0-825F-94855614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89" y="1737360"/>
            <a:ext cx="3822405" cy="3822405"/>
          </a:xfrm>
          <a:prstGeom prst="rect">
            <a:avLst/>
          </a:prstGeom>
          <a:ln w="28575">
            <a:noFill/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367499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F4165-9B91-4B25-8B3D-23B22393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>
                <a:solidFill>
                  <a:schemeClr val="accent3">
                    <a:lumMod val="50000"/>
                  </a:schemeClr>
                </a:solidFill>
              </a:rPr>
              <a:t>LABERINTOS EN LA ROBÓTICA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EECDE-857E-4409-9829-3D0CE63C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96000" cy="4023360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2800" dirty="0"/>
              <a:t>Un proyecto muy interesante en robótica educativa es la </a:t>
            </a:r>
            <a:r>
              <a:rPr lang="es-MX" sz="2800" b="1" dirty="0"/>
              <a:t>realización de un robot resuelve laberintos</a:t>
            </a:r>
            <a:r>
              <a:rPr lang="es-MX" sz="2800" dirty="0"/>
              <a:t>. Dependiendo del nivel y experiencia del grupo se le puede programar con algoritmos de diferente dificultad. </a:t>
            </a:r>
          </a:p>
          <a:p>
            <a:pPr algn="just"/>
            <a:r>
              <a:rPr lang="es-MX" sz="2800" dirty="0"/>
              <a:t>Lo más importante para realizar el robot, es seleccionar el algoritmo que le permite encontrar la salida.</a:t>
            </a:r>
            <a:endParaRPr lang="es-419" sz="2800" dirty="0"/>
          </a:p>
          <a:p>
            <a:pPr marL="0" indent="0">
              <a:buNone/>
            </a:pPr>
            <a:r>
              <a:rPr lang="es-419" sz="1800" dirty="0"/>
              <a:t>Fuente: https://juegosrobotica.es/robot-resuelve-laberintos/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BFF59E-D693-46F0-825F-9485561459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89" y="2382701"/>
            <a:ext cx="3822405" cy="2531722"/>
          </a:xfrm>
          <a:prstGeom prst="rect">
            <a:avLst/>
          </a:prstGeom>
          <a:ln w="28575">
            <a:noFill/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75524835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2978</TotalTime>
  <Words>512</Words>
  <Application>Microsoft Office PowerPoint</Application>
  <PresentationFormat>Panorámica</PresentationFormat>
  <Paragraphs>85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Wingdings</vt:lpstr>
      <vt:lpstr>Wingdings 2</vt:lpstr>
      <vt:lpstr>HDOfficeLightV0</vt:lpstr>
      <vt:lpstr>Presentación de PowerPoint</vt:lpstr>
      <vt:lpstr>DESCRIPCIÓN</vt:lpstr>
      <vt:lpstr>PROBLEMA A RESOLVER</vt:lpstr>
      <vt:lpstr>Presentación de PowerPoint</vt:lpstr>
      <vt:lpstr>MODELADO UML</vt:lpstr>
      <vt:lpstr>Presentación de PowerPoint</vt:lpstr>
      <vt:lpstr>INVESTIGACIÓN</vt:lpstr>
      <vt:lpstr>LABERINTO</vt:lpstr>
      <vt:lpstr>LABERINTOS EN LA ROBÓTICA</vt:lpstr>
      <vt:lpstr>ASCII</vt:lpstr>
      <vt:lpstr>Presentación de PowerPoint</vt:lpstr>
      <vt:lpstr>COLOR EN CONSOLA Y FUENTE</vt:lpstr>
      <vt:lpstr>Presentación de PowerPoint</vt:lpstr>
      <vt:lpstr>FUNCIÓN DE BEEP</vt:lpstr>
      <vt:lpstr>Función de beep</vt:lpstr>
      <vt:lpstr>ALGORITMOS</vt:lpstr>
      <vt:lpstr>CLASE CELDA</vt:lpstr>
      <vt:lpstr>CLASE WALLY</vt:lpstr>
      <vt:lpstr>CLASE LABERINTO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Exploración de un laberinto</dc:title>
  <dc:creator>�NGEL  G�MEZ VILLEGAS</dc:creator>
  <cp:lastModifiedBy>Abraham Flores Basilio</cp:lastModifiedBy>
  <cp:revision>11</cp:revision>
  <dcterms:created xsi:type="dcterms:W3CDTF">2018-05-18T15:28:43Z</dcterms:created>
  <dcterms:modified xsi:type="dcterms:W3CDTF">2018-05-21T13:58:50Z</dcterms:modified>
</cp:coreProperties>
</file>