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2" r:id="rId6"/>
    <p:sldId id="263" r:id="rId7"/>
    <p:sldId id="259" r:id="rId8"/>
    <p:sldId id="265" r:id="rId9"/>
    <p:sldId id="270" r:id="rId10"/>
    <p:sldId id="264" r:id="rId11"/>
    <p:sldId id="260" r:id="rId12"/>
    <p:sldId id="266" r:id="rId13"/>
    <p:sldId id="273" r:id="rId14"/>
    <p:sldId id="267" r:id="rId15"/>
    <p:sldId id="274" r:id="rId16"/>
    <p:sldId id="271" r:id="rId17"/>
    <p:sldId id="275" r:id="rId18"/>
    <p:sldId id="272" r:id="rId19"/>
    <p:sldId id="276" r:id="rId20"/>
    <p:sldId id="268" r:id="rId21"/>
    <p:sldId id="277" r:id="rId22"/>
    <p:sldId id="269" r:id="rId23"/>
    <p:sldId id="278"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6"/>
  </p:normalViewPr>
  <p:slideViewPr>
    <p:cSldViewPr snapToGrid="0" snapToObjects="1">
      <p:cViewPr>
        <p:scale>
          <a:sx n="74" d="100"/>
          <a:sy n="74" d="100"/>
        </p:scale>
        <p:origin x="81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F8F5A-A39C-AC43-A642-C9CBDEF25240}" type="doc">
      <dgm:prSet loTypeId="urn:microsoft.com/office/officeart/2005/8/layout/orgChart1" loCatId="" qsTypeId="urn:microsoft.com/office/officeart/2005/8/quickstyle/simple1" qsCatId="simple" csTypeId="urn:microsoft.com/office/officeart/2005/8/colors/accent1_4" csCatId="accent1" phldr="1"/>
      <dgm:spPr/>
      <dgm:t>
        <a:bodyPr/>
        <a:lstStyle/>
        <a:p>
          <a:endParaRPr lang="es-ES"/>
        </a:p>
      </dgm:t>
    </dgm:pt>
    <dgm:pt modelId="{816CA450-04F3-2547-B9B8-06B9A0C94F6C}">
      <dgm:prSet phldrT="[Texto]" custT="1"/>
      <dgm:spPr/>
      <dgm:t>
        <a:bodyPr/>
        <a:lstStyle/>
        <a:p>
          <a:r>
            <a:rPr lang="es-ES" sz="2800" dirty="0" err="1"/>
            <a:t>Class</a:t>
          </a:r>
          <a:endParaRPr lang="es-ES" sz="2800" dirty="0"/>
        </a:p>
      </dgm:t>
    </dgm:pt>
    <dgm:pt modelId="{A0844D02-7071-F541-9986-B1A11E73209B}" type="parTrans" cxnId="{54D2B8EC-DC48-6246-A8D7-EC160D9BD628}">
      <dgm:prSet/>
      <dgm:spPr/>
      <dgm:t>
        <a:bodyPr/>
        <a:lstStyle/>
        <a:p>
          <a:endParaRPr lang="es-ES"/>
        </a:p>
      </dgm:t>
    </dgm:pt>
    <dgm:pt modelId="{ECC0A3CE-6BD3-EE44-BA0D-04DF0983538E}" type="sibTrans" cxnId="{54D2B8EC-DC48-6246-A8D7-EC160D9BD628}">
      <dgm:prSet/>
      <dgm:spPr/>
      <dgm:t>
        <a:bodyPr/>
        <a:lstStyle/>
        <a:p>
          <a:endParaRPr lang="es-ES"/>
        </a:p>
      </dgm:t>
    </dgm:pt>
    <dgm:pt modelId="{0EA4FF21-26EC-614F-8D04-051E5FEE0E12}">
      <dgm:prSet phldrT="[Texto]" custT="1"/>
      <dgm:spPr>
        <a:solidFill>
          <a:srgbClr val="C00000"/>
        </a:solidFill>
      </dgm:spPr>
      <dgm:t>
        <a:bodyPr/>
        <a:lstStyle/>
        <a:p>
          <a:r>
            <a:rPr lang="es-ES" sz="2400" dirty="0" err="1"/>
            <a:t>Wally</a:t>
          </a:r>
          <a:endParaRPr lang="es-ES" sz="2400" dirty="0"/>
        </a:p>
      </dgm:t>
    </dgm:pt>
    <dgm:pt modelId="{2BEF0C43-AC43-4B47-85F4-F00074F2EF35}" type="parTrans" cxnId="{ED993A9F-C158-0049-9E17-F71F62BB221E}">
      <dgm:prSet/>
      <dgm:spPr/>
      <dgm:t>
        <a:bodyPr/>
        <a:lstStyle/>
        <a:p>
          <a:endParaRPr lang="es-ES"/>
        </a:p>
      </dgm:t>
    </dgm:pt>
    <dgm:pt modelId="{BD6E42AF-70FC-964D-B5D0-41002ED3BC37}" type="sibTrans" cxnId="{ED993A9F-C158-0049-9E17-F71F62BB221E}">
      <dgm:prSet/>
      <dgm:spPr/>
      <dgm:t>
        <a:bodyPr/>
        <a:lstStyle/>
        <a:p>
          <a:endParaRPr lang="es-ES"/>
        </a:p>
      </dgm:t>
    </dgm:pt>
    <dgm:pt modelId="{33DA6B0A-15D5-604A-B0C8-1AC0913DF978}">
      <dgm:prSet phldrT="[Texto]" custT="1"/>
      <dgm:spPr>
        <a:solidFill>
          <a:srgbClr val="C00000"/>
        </a:solidFill>
      </dgm:spPr>
      <dgm:t>
        <a:bodyPr/>
        <a:lstStyle/>
        <a:p>
          <a:r>
            <a:rPr lang="es-ES" sz="2400" dirty="0"/>
            <a:t>Celda</a:t>
          </a:r>
        </a:p>
      </dgm:t>
    </dgm:pt>
    <dgm:pt modelId="{7A1A3AD3-F5AF-8A49-9CE5-F601C72CEF7D}" type="parTrans" cxnId="{84581FCD-8CB0-0749-AF53-DE8FBDB82CAF}">
      <dgm:prSet/>
      <dgm:spPr/>
      <dgm:t>
        <a:bodyPr/>
        <a:lstStyle/>
        <a:p>
          <a:endParaRPr lang="es-ES"/>
        </a:p>
      </dgm:t>
    </dgm:pt>
    <dgm:pt modelId="{E5C17016-2488-234D-A60D-77CE4EF002CC}" type="sibTrans" cxnId="{84581FCD-8CB0-0749-AF53-DE8FBDB82CAF}">
      <dgm:prSet/>
      <dgm:spPr/>
      <dgm:t>
        <a:bodyPr/>
        <a:lstStyle/>
        <a:p>
          <a:endParaRPr lang="es-ES"/>
        </a:p>
      </dgm:t>
    </dgm:pt>
    <dgm:pt modelId="{7C1FBCDB-8DA3-6644-A4D9-0DCD4448418F}">
      <dgm:prSet custT="1"/>
      <dgm:spPr>
        <a:solidFill>
          <a:srgbClr val="C00000"/>
        </a:solidFill>
      </dgm:spPr>
      <dgm:t>
        <a:bodyPr/>
        <a:lstStyle/>
        <a:p>
          <a:r>
            <a:rPr lang="es-ES" sz="2400" dirty="0"/>
            <a:t>Laberinto</a:t>
          </a:r>
        </a:p>
      </dgm:t>
    </dgm:pt>
    <dgm:pt modelId="{2CBA8145-A7EC-F549-8BAC-E01CC9941B6C}" type="parTrans" cxnId="{A2B6C69E-ADFF-DA49-83AC-D5C87ABEF37A}">
      <dgm:prSet/>
      <dgm:spPr/>
      <dgm:t>
        <a:bodyPr/>
        <a:lstStyle/>
        <a:p>
          <a:endParaRPr lang="es-ES"/>
        </a:p>
      </dgm:t>
    </dgm:pt>
    <dgm:pt modelId="{A510F9AB-0EE2-134B-8624-649D2387157A}" type="sibTrans" cxnId="{A2B6C69E-ADFF-DA49-83AC-D5C87ABEF37A}">
      <dgm:prSet/>
      <dgm:spPr/>
      <dgm:t>
        <a:bodyPr/>
        <a:lstStyle/>
        <a:p>
          <a:endParaRPr lang="es-ES"/>
        </a:p>
      </dgm:t>
    </dgm:pt>
    <dgm:pt modelId="{C158DA4E-F550-0A4C-93F1-D7FF279A39A9}">
      <dgm:prSet custT="1"/>
      <dgm:spPr>
        <a:solidFill>
          <a:srgbClr val="FFC000"/>
        </a:solidFill>
      </dgm:spPr>
      <dgm:t>
        <a:bodyPr/>
        <a:lstStyle/>
        <a:p>
          <a:r>
            <a:rPr lang="es-ES" sz="2400" dirty="0"/>
            <a:t>Abierta</a:t>
          </a:r>
        </a:p>
      </dgm:t>
    </dgm:pt>
    <dgm:pt modelId="{6CC7FCAC-98FB-3442-A7F5-8A379CF600D1}" type="parTrans" cxnId="{F5609681-BF40-8044-A84B-2DFF14B1E5AF}">
      <dgm:prSet/>
      <dgm:spPr/>
      <dgm:t>
        <a:bodyPr/>
        <a:lstStyle/>
        <a:p>
          <a:endParaRPr lang="es-ES"/>
        </a:p>
      </dgm:t>
    </dgm:pt>
    <dgm:pt modelId="{303CA4AA-DA61-2E4A-807E-ED3AE17497AB}" type="sibTrans" cxnId="{F5609681-BF40-8044-A84B-2DFF14B1E5AF}">
      <dgm:prSet/>
      <dgm:spPr/>
      <dgm:t>
        <a:bodyPr/>
        <a:lstStyle/>
        <a:p>
          <a:endParaRPr lang="es-ES"/>
        </a:p>
      </dgm:t>
    </dgm:pt>
    <dgm:pt modelId="{0E40267A-A3DE-D349-88AF-34A09A498AC6}">
      <dgm:prSet custT="1"/>
      <dgm:spPr>
        <a:solidFill>
          <a:srgbClr val="FFC000"/>
        </a:solidFill>
      </dgm:spPr>
      <dgm:t>
        <a:bodyPr/>
        <a:lstStyle/>
        <a:p>
          <a:r>
            <a:rPr lang="es-ES" sz="2400" dirty="0"/>
            <a:t>Cerrada</a:t>
          </a:r>
        </a:p>
      </dgm:t>
    </dgm:pt>
    <dgm:pt modelId="{39EE040E-90CF-174E-8F8F-E1D91D0E487C}" type="parTrans" cxnId="{5DA54D91-B3FA-1E48-99B3-E54FA8E89C91}">
      <dgm:prSet/>
      <dgm:spPr/>
      <dgm:t>
        <a:bodyPr/>
        <a:lstStyle/>
        <a:p>
          <a:endParaRPr lang="es-ES"/>
        </a:p>
      </dgm:t>
    </dgm:pt>
    <dgm:pt modelId="{159D4067-8548-CB45-B7AF-34596CDD867F}" type="sibTrans" cxnId="{5DA54D91-B3FA-1E48-99B3-E54FA8E89C91}">
      <dgm:prSet/>
      <dgm:spPr/>
      <dgm:t>
        <a:bodyPr/>
        <a:lstStyle/>
        <a:p>
          <a:endParaRPr lang="es-ES"/>
        </a:p>
      </dgm:t>
    </dgm:pt>
    <dgm:pt modelId="{4BF6450B-EBF0-C648-92FF-D640D58B5152}" type="pres">
      <dgm:prSet presAssocID="{033F8F5A-A39C-AC43-A642-C9CBDEF25240}" presName="hierChild1" presStyleCnt="0">
        <dgm:presLayoutVars>
          <dgm:orgChart val="1"/>
          <dgm:chPref val="1"/>
          <dgm:dir/>
          <dgm:animOne val="branch"/>
          <dgm:animLvl val="lvl"/>
          <dgm:resizeHandles/>
        </dgm:presLayoutVars>
      </dgm:prSet>
      <dgm:spPr/>
    </dgm:pt>
    <dgm:pt modelId="{AC68CD13-BF1E-3C4B-B88A-2ED5D8182336}" type="pres">
      <dgm:prSet presAssocID="{816CA450-04F3-2547-B9B8-06B9A0C94F6C}" presName="hierRoot1" presStyleCnt="0">
        <dgm:presLayoutVars>
          <dgm:hierBranch val="init"/>
        </dgm:presLayoutVars>
      </dgm:prSet>
      <dgm:spPr/>
    </dgm:pt>
    <dgm:pt modelId="{D4EF023E-43B7-1D49-9B35-5E32B4F2FB7C}" type="pres">
      <dgm:prSet presAssocID="{816CA450-04F3-2547-B9B8-06B9A0C94F6C}" presName="rootComposite1" presStyleCnt="0"/>
      <dgm:spPr/>
    </dgm:pt>
    <dgm:pt modelId="{51805674-E0C1-074E-A3E3-4075207D8EAA}" type="pres">
      <dgm:prSet presAssocID="{816CA450-04F3-2547-B9B8-06B9A0C94F6C}" presName="rootText1" presStyleLbl="node0" presStyleIdx="0" presStyleCnt="1">
        <dgm:presLayoutVars>
          <dgm:chPref val="3"/>
        </dgm:presLayoutVars>
      </dgm:prSet>
      <dgm:spPr>
        <a:prstGeom prst="roundRect">
          <a:avLst/>
        </a:prstGeom>
      </dgm:spPr>
    </dgm:pt>
    <dgm:pt modelId="{CC9103B8-E509-394B-8E5D-F8D8E93457BE}" type="pres">
      <dgm:prSet presAssocID="{816CA450-04F3-2547-B9B8-06B9A0C94F6C}" presName="rootConnector1" presStyleLbl="node1" presStyleIdx="0" presStyleCnt="0"/>
      <dgm:spPr/>
    </dgm:pt>
    <dgm:pt modelId="{3D3D6598-816B-CB4D-ADCF-EEA1DDEFF8C9}" type="pres">
      <dgm:prSet presAssocID="{816CA450-04F3-2547-B9B8-06B9A0C94F6C}" presName="hierChild2" presStyleCnt="0"/>
      <dgm:spPr/>
    </dgm:pt>
    <dgm:pt modelId="{4B285A38-1CB5-7B40-86CE-601EE9D567A0}" type="pres">
      <dgm:prSet presAssocID="{2BEF0C43-AC43-4B47-85F4-F00074F2EF35}" presName="Name37" presStyleLbl="parChTrans1D2" presStyleIdx="0" presStyleCnt="3"/>
      <dgm:spPr/>
    </dgm:pt>
    <dgm:pt modelId="{CA80AE78-AFF6-C14B-8CB0-1D81517AD782}" type="pres">
      <dgm:prSet presAssocID="{0EA4FF21-26EC-614F-8D04-051E5FEE0E12}" presName="hierRoot2" presStyleCnt="0">
        <dgm:presLayoutVars>
          <dgm:hierBranch val="init"/>
        </dgm:presLayoutVars>
      </dgm:prSet>
      <dgm:spPr/>
    </dgm:pt>
    <dgm:pt modelId="{CAB118BF-9AB2-3F4F-A732-D7C3920032B6}" type="pres">
      <dgm:prSet presAssocID="{0EA4FF21-26EC-614F-8D04-051E5FEE0E12}" presName="rootComposite" presStyleCnt="0"/>
      <dgm:spPr/>
    </dgm:pt>
    <dgm:pt modelId="{63A438B4-6DB8-1744-851E-34964A428F31}" type="pres">
      <dgm:prSet presAssocID="{0EA4FF21-26EC-614F-8D04-051E5FEE0E12}" presName="rootText" presStyleLbl="node2" presStyleIdx="0" presStyleCnt="3">
        <dgm:presLayoutVars>
          <dgm:chPref val="3"/>
        </dgm:presLayoutVars>
      </dgm:prSet>
      <dgm:spPr>
        <a:prstGeom prst="roundRect">
          <a:avLst/>
        </a:prstGeom>
      </dgm:spPr>
    </dgm:pt>
    <dgm:pt modelId="{C067FC81-03EB-CF4E-9306-BEF10A067E45}" type="pres">
      <dgm:prSet presAssocID="{0EA4FF21-26EC-614F-8D04-051E5FEE0E12}" presName="rootConnector" presStyleLbl="node2" presStyleIdx="0" presStyleCnt="3"/>
      <dgm:spPr/>
    </dgm:pt>
    <dgm:pt modelId="{48CE1FCE-3773-2D48-AE6B-42D1098E8F49}" type="pres">
      <dgm:prSet presAssocID="{0EA4FF21-26EC-614F-8D04-051E5FEE0E12}" presName="hierChild4" presStyleCnt="0"/>
      <dgm:spPr/>
    </dgm:pt>
    <dgm:pt modelId="{E62150F4-309B-994E-AD27-919D325AFA99}" type="pres">
      <dgm:prSet presAssocID="{0EA4FF21-26EC-614F-8D04-051E5FEE0E12}" presName="hierChild5" presStyleCnt="0"/>
      <dgm:spPr/>
    </dgm:pt>
    <dgm:pt modelId="{EB91E0CB-8ED8-314F-9A9A-903B9C528E3B}" type="pres">
      <dgm:prSet presAssocID="{7A1A3AD3-F5AF-8A49-9CE5-F601C72CEF7D}" presName="Name37" presStyleLbl="parChTrans1D2" presStyleIdx="1" presStyleCnt="3"/>
      <dgm:spPr/>
    </dgm:pt>
    <dgm:pt modelId="{5D6A97DD-8695-654B-9583-B2211A73185D}" type="pres">
      <dgm:prSet presAssocID="{33DA6B0A-15D5-604A-B0C8-1AC0913DF978}" presName="hierRoot2" presStyleCnt="0">
        <dgm:presLayoutVars>
          <dgm:hierBranch val="init"/>
        </dgm:presLayoutVars>
      </dgm:prSet>
      <dgm:spPr/>
    </dgm:pt>
    <dgm:pt modelId="{5703186F-B822-C243-92EA-1ED09711C50C}" type="pres">
      <dgm:prSet presAssocID="{33DA6B0A-15D5-604A-B0C8-1AC0913DF978}" presName="rootComposite" presStyleCnt="0"/>
      <dgm:spPr/>
    </dgm:pt>
    <dgm:pt modelId="{6E660B61-C163-EF41-A264-E8F9DE101894}" type="pres">
      <dgm:prSet presAssocID="{33DA6B0A-15D5-604A-B0C8-1AC0913DF978}" presName="rootText" presStyleLbl="node2" presStyleIdx="1" presStyleCnt="3">
        <dgm:presLayoutVars>
          <dgm:chPref val="3"/>
        </dgm:presLayoutVars>
      </dgm:prSet>
      <dgm:spPr>
        <a:prstGeom prst="roundRect">
          <a:avLst/>
        </a:prstGeom>
      </dgm:spPr>
    </dgm:pt>
    <dgm:pt modelId="{E8055EDB-04D7-6743-9536-A24449BD15CE}" type="pres">
      <dgm:prSet presAssocID="{33DA6B0A-15D5-604A-B0C8-1AC0913DF978}" presName="rootConnector" presStyleLbl="node2" presStyleIdx="1" presStyleCnt="3"/>
      <dgm:spPr/>
    </dgm:pt>
    <dgm:pt modelId="{40CA7EF1-A338-A147-8668-01C4802E142A}" type="pres">
      <dgm:prSet presAssocID="{33DA6B0A-15D5-604A-B0C8-1AC0913DF978}" presName="hierChild4" presStyleCnt="0"/>
      <dgm:spPr/>
    </dgm:pt>
    <dgm:pt modelId="{EF69B3CC-BFCD-C248-803A-8C193B8CCBEA}" type="pres">
      <dgm:prSet presAssocID="{6CC7FCAC-98FB-3442-A7F5-8A379CF600D1}" presName="Name37" presStyleLbl="parChTrans1D3" presStyleIdx="0" presStyleCnt="2"/>
      <dgm:spPr/>
    </dgm:pt>
    <dgm:pt modelId="{D1E77FE7-D335-894A-9A55-E4F648BC0B26}" type="pres">
      <dgm:prSet presAssocID="{C158DA4E-F550-0A4C-93F1-D7FF279A39A9}" presName="hierRoot2" presStyleCnt="0">
        <dgm:presLayoutVars>
          <dgm:hierBranch val="init"/>
        </dgm:presLayoutVars>
      </dgm:prSet>
      <dgm:spPr/>
    </dgm:pt>
    <dgm:pt modelId="{731D54FC-6542-F14E-AF68-BDBC42200F77}" type="pres">
      <dgm:prSet presAssocID="{C158DA4E-F550-0A4C-93F1-D7FF279A39A9}" presName="rootComposite" presStyleCnt="0"/>
      <dgm:spPr/>
    </dgm:pt>
    <dgm:pt modelId="{8D20A645-0AB5-F141-8421-048428446803}" type="pres">
      <dgm:prSet presAssocID="{C158DA4E-F550-0A4C-93F1-D7FF279A39A9}" presName="rootText" presStyleLbl="node3" presStyleIdx="0" presStyleCnt="2">
        <dgm:presLayoutVars>
          <dgm:chPref val="3"/>
        </dgm:presLayoutVars>
      </dgm:prSet>
      <dgm:spPr>
        <a:prstGeom prst="roundRect">
          <a:avLst/>
        </a:prstGeom>
      </dgm:spPr>
    </dgm:pt>
    <dgm:pt modelId="{ADA71194-B7F6-0249-A0E6-859C440BF6C8}" type="pres">
      <dgm:prSet presAssocID="{C158DA4E-F550-0A4C-93F1-D7FF279A39A9}" presName="rootConnector" presStyleLbl="node3" presStyleIdx="0" presStyleCnt="2"/>
      <dgm:spPr/>
    </dgm:pt>
    <dgm:pt modelId="{6566C646-1D18-B74E-8A51-F9C6F8277947}" type="pres">
      <dgm:prSet presAssocID="{C158DA4E-F550-0A4C-93F1-D7FF279A39A9}" presName="hierChild4" presStyleCnt="0"/>
      <dgm:spPr/>
    </dgm:pt>
    <dgm:pt modelId="{766B6125-2BCD-4641-8A7A-DAA3D25608A4}" type="pres">
      <dgm:prSet presAssocID="{C158DA4E-F550-0A4C-93F1-D7FF279A39A9}" presName="hierChild5" presStyleCnt="0"/>
      <dgm:spPr/>
    </dgm:pt>
    <dgm:pt modelId="{99C6B75F-AACB-7248-9EC5-66A115D7A94B}" type="pres">
      <dgm:prSet presAssocID="{39EE040E-90CF-174E-8F8F-E1D91D0E487C}" presName="Name37" presStyleLbl="parChTrans1D3" presStyleIdx="1" presStyleCnt="2"/>
      <dgm:spPr/>
    </dgm:pt>
    <dgm:pt modelId="{FE8FE831-D927-6243-971C-6D4833D588CA}" type="pres">
      <dgm:prSet presAssocID="{0E40267A-A3DE-D349-88AF-34A09A498AC6}" presName="hierRoot2" presStyleCnt="0">
        <dgm:presLayoutVars>
          <dgm:hierBranch val="init"/>
        </dgm:presLayoutVars>
      </dgm:prSet>
      <dgm:spPr/>
    </dgm:pt>
    <dgm:pt modelId="{48CAAA0D-2004-6242-B376-C48F6FF194B1}" type="pres">
      <dgm:prSet presAssocID="{0E40267A-A3DE-D349-88AF-34A09A498AC6}" presName="rootComposite" presStyleCnt="0"/>
      <dgm:spPr/>
    </dgm:pt>
    <dgm:pt modelId="{A50E977E-8ABC-8A4F-B604-603A21356663}" type="pres">
      <dgm:prSet presAssocID="{0E40267A-A3DE-D349-88AF-34A09A498AC6}" presName="rootText" presStyleLbl="node3" presStyleIdx="1" presStyleCnt="2">
        <dgm:presLayoutVars>
          <dgm:chPref val="3"/>
        </dgm:presLayoutVars>
      </dgm:prSet>
      <dgm:spPr>
        <a:prstGeom prst="roundRect">
          <a:avLst/>
        </a:prstGeom>
      </dgm:spPr>
    </dgm:pt>
    <dgm:pt modelId="{F38AF768-90BB-9F4A-B50D-22571EEA4B1C}" type="pres">
      <dgm:prSet presAssocID="{0E40267A-A3DE-D349-88AF-34A09A498AC6}" presName="rootConnector" presStyleLbl="node3" presStyleIdx="1" presStyleCnt="2"/>
      <dgm:spPr/>
    </dgm:pt>
    <dgm:pt modelId="{DB1A63FD-49A2-9241-B994-DA7A896D888A}" type="pres">
      <dgm:prSet presAssocID="{0E40267A-A3DE-D349-88AF-34A09A498AC6}" presName="hierChild4" presStyleCnt="0"/>
      <dgm:spPr/>
    </dgm:pt>
    <dgm:pt modelId="{4906A2C9-913F-2144-A9AB-18FA6B33B33E}" type="pres">
      <dgm:prSet presAssocID="{0E40267A-A3DE-D349-88AF-34A09A498AC6}" presName="hierChild5" presStyleCnt="0"/>
      <dgm:spPr/>
    </dgm:pt>
    <dgm:pt modelId="{44DC638E-7410-EA4C-B3FD-89991981C499}" type="pres">
      <dgm:prSet presAssocID="{33DA6B0A-15D5-604A-B0C8-1AC0913DF978}" presName="hierChild5" presStyleCnt="0"/>
      <dgm:spPr/>
    </dgm:pt>
    <dgm:pt modelId="{AE50E80C-FFA6-D04C-9E82-4CC06804B792}" type="pres">
      <dgm:prSet presAssocID="{2CBA8145-A7EC-F549-8BAC-E01CC9941B6C}" presName="Name37" presStyleLbl="parChTrans1D2" presStyleIdx="2" presStyleCnt="3"/>
      <dgm:spPr/>
    </dgm:pt>
    <dgm:pt modelId="{9895EE2E-6FFE-2A4F-B70D-97218D80670C}" type="pres">
      <dgm:prSet presAssocID="{7C1FBCDB-8DA3-6644-A4D9-0DCD4448418F}" presName="hierRoot2" presStyleCnt="0">
        <dgm:presLayoutVars>
          <dgm:hierBranch val="init"/>
        </dgm:presLayoutVars>
      </dgm:prSet>
      <dgm:spPr/>
    </dgm:pt>
    <dgm:pt modelId="{E0E884FE-260C-E646-9F43-7499EE009B87}" type="pres">
      <dgm:prSet presAssocID="{7C1FBCDB-8DA3-6644-A4D9-0DCD4448418F}" presName="rootComposite" presStyleCnt="0"/>
      <dgm:spPr/>
    </dgm:pt>
    <dgm:pt modelId="{C51B49D2-2C2E-9B46-BE02-83134E9C5E61}" type="pres">
      <dgm:prSet presAssocID="{7C1FBCDB-8DA3-6644-A4D9-0DCD4448418F}" presName="rootText" presStyleLbl="node2" presStyleIdx="2" presStyleCnt="3">
        <dgm:presLayoutVars>
          <dgm:chPref val="3"/>
        </dgm:presLayoutVars>
      </dgm:prSet>
      <dgm:spPr>
        <a:prstGeom prst="roundRect">
          <a:avLst/>
        </a:prstGeom>
      </dgm:spPr>
    </dgm:pt>
    <dgm:pt modelId="{43DEF74D-09BD-2845-ACA8-3CCC9B1D07C4}" type="pres">
      <dgm:prSet presAssocID="{7C1FBCDB-8DA3-6644-A4D9-0DCD4448418F}" presName="rootConnector" presStyleLbl="node2" presStyleIdx="2" presStyleCnt="3"/>
      <dgm:spPr/>
    </dgm:pt>
    <dgm:pt modelId="{E5FA66DC-7F76-8942-B11F-0B901C8BBCF9}" type="pres">
      <dgm:prSet presAssocID="{7C1FBCDB-8DA3-6644-A4D9-0DCD4448418F}" presName="hierChild4" presStyleCnt="0"/>
      <dgm:spPr/>
    </dgm:pt>
    <dgm:pt modelId="{6E312306-D4B8-B949-A26B-9D64C6D6EEE4}" type="pres">
      <dgm:prSet presAssocID="{7C1FBCDB-8DA3-6644-A4D9-0DCD4448418F}" presName="hierChild5" presStyleCnt="0"/>
      <dgm:spPr/>
    </dgm:pt>
    <dgm:pt modelId="{14663BBC-88EA-BC48-B501-F843DA6EFF22}" type="pres">
      <dgm:prSet presAssocID="{816CA450-04F3-2547-B9B8-06B9A0C94F6C}" presName="hierChild3" presStyleCnt="0"/>
      <dgm:spPr/>
    </dgm:pt>
  </dgm:ptLst>
  <dgm:cxnLst>
    <dgm:cxn modelId="{6BDAFD00-1E4F-0843-9BF1-87A141C5F287}" type="presOf" srcId="{0E40267A-A3DE-D349-88AF-34A09A498AC6}" destId="{A50E977E-8ABC-8A4F-B604-603A21356663}" srcOrd="0" destOrd="0" presId="urn:microsoft.com/office/officeart/2005/8/layout/orgChart1"/>
    <dgm:cxn modelId="{6EB36F26-C867-2643-BAFD-0AC7DCD84610}" type="presOf" srcId="{39EE040E-90CF-174E-8F8F-E1D91D0E487C}" destId="{99C6B75F-AACB-7248-9EC5-66A115D7A94B}" srcOrd="0" destOrd="0" presId="urn:microsoft.com/office/officeart/2005/8/layout/orgChart1"/>
    <dgm:cxn modelId="{66C8DE27-72D2-A24A-ACA6-8DC75CF784E4}" type="presOf" srcId="{816CA450-04F3-2547-B9B8-06B9A0C94F6C}" destId="{CC9103B8-E509-394B-8E5D-F8D8E93457BE}" srcOrd="1" destOrd="0" presId="urn:microsoft.com/office/officeart/2005/8/layout/orgChart1"/>
    <dgm:cxn modelId="{C41CC02D-603F-B843-B90C-49675CB5ADC0}" type="presOf" srcId="{2CBA8145-A7EC-F549-8BAC-E01CC9941B6C}" destId="{AE50E80C-FFA6-D04C-9E82-4CC06804B792}" srcOrd="0" destOrd="0" presId="urn:microsoft.com/office/officeart/2005/8/layout/orgChart1"/>
    <dgm:cxn modelId="{C7AA482F-4BCA-DF4E-B711-77C822DC9876}" type="presOf" srcId="{33DA6B0A-15D5-604A-B0C8-1AC0913DF978}" destId="{E8055EDB-04D7-6743-9536-A24449BD15CE}" srcOrd="1" destOrd="0" presId="urn:microsoft.com/office/officeart/2005/8/layout/orgChart1"/>
    <dgm:cxn modelId="{8E1ECB45-8F26-2641-A0A6-9C4F4FA6F3E3}" type="presOf" srcId="{0EA4FF21-26EC-614F-8D04-051E5FEE0E12}" destId="{63A438B4-6DB8-1744-851E-34964A428F31}" srcOrd="0" destOrd="0" presId="urn:microsoft.com/office/officeart/2005/8/layout/orgChart1"/>
    <dgm:cxn modelId="{3F2ED760-3008-3E49-A576-EA7B274AB06E}" type="presOf" srcId="{7C1FBCDB-8DA3-6644-A4D9-0DCD4448418F}" destId="{43DEF74D-09BD-2845-ACA8-3CCC9B1D07C4}" srcOrd="1" destOrd="0" presId="urn:microsoft.com/office/officeart/2005/8/layout/orgChart1"/>
    <dgm:cxn modelId="{DBF97A62-5D71-8642-8A1A-F7BCA232133B}" type="presOf" srcId="{033F8F5A-A39C-AC43-A642-C9CBDEF25240}" destId="{4BF6450B-EBF0-C648-92FF-D640D58B5152}" srcOrd="0" destOrd="0" presId="urn:microsoft.com/office/officeart/2005/8/layout/orgChart1"/>
    <dgm:cxn modelId="{7D0FEC75-0276-6343-9E11-13CE57A97B33}" type="presOf" srcId="{7C1FBCDB-8DA3-6644-A4D9-0DCD4448418F}" destId="{C51B49D2-2C2E-9B46-BE02-83134E9C5E61}" srcOrd="0" destOrd="0" presId="urn:microsoft.com/office/officeart/2005/8/layout/orgChart1"/>
    <dgm:cxn modelId="{F5609681-BF40-8044-A84B-2DFF14B1E5AF}" srcId="{33DA6B0A-15D5-604A-B0C8-1AC0913DF978}" destId="{C158DA4E-F550-0A4C-93F1-D7FF279A39A9}" srcOrd="0" destOrd="0" parTransId="{6CC7FCAC-98FB-3442-A7F5-8A379CF600D1}" sibTransId="{303CA4AA-DA61-2E4A-807E-ED3AE17497AB}"/>
    <dgm:cxn modelId="{5DA54D91-B3FA-1E48-99B3-E54FA8E89C91}" srcId="{33DA6B0A-15D5-604A-B0C8-1AC0913DF978}" destId="{0E40267A-A3DE-D349-88AF-34A09A498AC6}" srcOrd="1" destOrd="0" parTransId="{39EE040E-90CF-174E-8F8F-E1D91D0E487C}" sibTransId="{159D4067-8548-CB45-B7AF-34596CDD867F}"/>
    <dgm:cxn modelId="{683E2693-9DAA-EF45-B0C9-262E8BA4F5DB}" type="presOf" srcId="{6CC7FCAC-98FB-3442-A7F5-8A379CF600D1}" destId="{EF69B3CC-BFCD-C248-803A-8C193B8CCBEA}" srcOrd="0" destOrd="0" presId="urn:microsoft.com/office/officeart/2005/8/layout/orgChart1"/>
    <dgm:cxn modelId="{CC6BD99D-3438-5146-BFA0-B81106B9486C}" type="presOf" srcId="{C158DA4E-F550-0A4C-93F1-D7FF279A39A9}" destId="{ADA71194-B7F6-0249-A0E6-859C440BF6C8}" srcOrd="1" destOrd="0" presId="urn:microsoft.com/office/officeart/2005/8/layout/orgChart1"/>
    <dgm:cxn modelId="{A2B6C69E-ADFF-DA49-83AC-D5C87ABEF37A}" srcId="{816CA450-04F3-2547-B9B8-06B9A0C94F6C}" destId="{7C1FBCDB-8DA3-6644-A4D9-0DCD4448418F}" srcOrd="2" destOrd="0" parTransId="{2CBA8145-A7EC-F549-8BAC-E01CC9941B6C}" sibTransId="{A510F9AB-0EE2-134B-8624-649D2387157A}"/>
    <dgm:cxn modelId="{ED993A9F-C158-0049-9E17-F71F62BB221E}" srcId="{816CA450-04F3-2547-B9B8-06B9A0C94F6C}" destId="{0EA4FF21-26EC-614F-8D04-051E5FEE0E12}" srcOrd="0" destOrd="0" parTransId="{2BEF0C43-AC43-4B47-85F4-F00074F2EF35}" sibTransId="{BD6E42AF-70FC-964D-B5D0-41002ED3BC37}"/>
    <dgm:cxn modelId="{0161D7A3-6BB4-484C-AD4B-F4E0A17743C4}" type="presOf" srcId="{7A1A3AD3-F5AF-8A49-9CE5-F601C72CEF7D}" destId="{EB91E0CB-8ED8-314F-9A9A-903B9C528E3B}" srcOrd="0" destOrd="0" presId="urn:microsoft.com/office/officeart/2005/8/layout/orgChart1"/>
    <dgm:cxn modelId="{86441EC4-7CAD-744B-A1BA-DD0AC40E2E37}" type="presOf" srcId="{C158DA4E-F550-0A4C-93F1-D7FF279A39A9}" destId="{8D20A645-0AB5-F141-8421-048428446803}" srcOrd="0" destOrd="0" presId="urn:microsoft.com/office/officeart/2005/8/layout/orgChart1"/>
    <dgm:cxn modelId="{457BAEC9-6B1D-824C-82A5-2F2C09DAE01C}" type="presOf" srcId="{33DA6B0A-15D5-604A-B0C8-1AC0913DF978}" destId="{6E660B61-C163-EF41-A264-E8F9DE101894}" srcOrd="0" destOrd="0" presId="urn:microsoft.com/office/officeart/2005/8/layout/orgChart1"/>
    <dgm:cxn modelId="{84581FCD-8CB0-0749-AF53-DE8FBDB82CAF}" srcId="{816CA450-04F3-2547-B9B8-06B9A0C94F6C}" destId="{33DA6B0A-15D5-604A-B0C8-1AC0913DF978}" srcOrd="1" destOrd="0" parTransId="{7A1A3AD3-F5AF-8A49-9CE5-F601C72CEF7D}" sibTransId="{E5C17016-2488-234D-A60D-77CE4EF002CC}"/>
    <dgm:cxn modelId="{538216D2-B61B-BB4A-8DB0-219238625B0D}" type="presOf" srcId="{0EA4FF21-26EC-614F-8D04-051E5FEE0E12}" destId="{C067FC81-03EB-CF4E-9306-BEF10A067E45}" srcOrd="1" destOrd="0" presId="urn:microsoft.com/office/officeart/2005/8/layout/orgChart1"/>
    <dgm:cxn modelId="{B5DA29E7-C0D0-4B4C-A425-47FD1251DD1B}" type="presOf" srcId="{0E40267A-A3DE-D349-88AF-34A09A498AC6}" destId="{F38AF768-90BB-9F4A-B50D-22571EEA4B1C}" srcOrd="1" destOrd="0" presId="urn:microsoft.com/office/officeart/2005/8/layout/orgChart1"/>
    <dgm:cxn modelId="{54D2B8EC-DC48-6246-A8D7-EC160D9BD628}" srcId="{033F8F5A-A39C-AC43-A642-C9CBDEF25240}" destId="{816CA450-04F3-2547-B9B8-06B9A0C94F6C}" srcOrd="0" destOrd="0" parTransId="{A0844D02-7071-F541-9986-B1A11E73209B}" sibTransId="{ECC0A3CE-6BD3-EE44-BA0D-04DF0983538E}"/>
    <dgm:cxn modelId="{A49D0DEF-6801-BD46-AD0A-7205365352DA}" type="presOf" srcId="{816CA450-04F3-2547-B9B8-06B9A0C94F6C}" destId="{51805674-E0C1-074E-A3E3-4075207D8EAA}" srcOrd="0" destOrd="0" presId="urn:microsoft.com/office/officeart/2005/8/layout/orgChart1"/>
    <dgm:cxn modelId="{32F576FF-9316-2040-97EA-700EC07E3F22}" type="presOf" srcId="{2BEF0C43-AC43-4B47-85F4-F00074F2EF35}" destId="{4B285A38-1CB5-7B40-86CE-601EE9D567A0}" srcOrd="0" destOrd="0" presId="urn:microsoft.com/office/officeart/2005/8/layout/orgChart1"/>
    <dgm:cxn modelId="{BBC06282-8948-5D48-BB57-BA2E5E5D98A7}" type="presParOf" srcId="{4BF6450B-EBF0-C648-92FF-D640D58B5152}" destId="{AC68CD13-BF1E-3C4B-B88A-2ED5D8182336}" srcOrd="0" destOrd="0" presId="urn:microsoft.com/office/officeart/2005/8/layout/orgChart1"/>
    <dgm:cxn modelId="{AB79159A-2D73-9148-801F-A583D50DCDDC}" type="presParOf" srcId="{AC68CD13-BF1E-3C4B-B88A-2ED5D8182336}" destId="{D4EF023E-43B7-1D49-9B35-5E32B4F2FB7C}" srcOrd="0" destOrd="0" presId="urn:microsoft.com/office/officeart/2005/8/layout/orgChart1"/>
    <dgm:cxn modelId="{2FC04916-1C77-0246-A4ED-7FADCB029A55}" type="presParOf" srcId="{D4EF023E-43B7-1D49-9B35-5E32B4F2FB7C}" destId="{51805674-E0C1-074E-A3E3-4075207D8EAA}" srcOrd="0" destOrd="0" presId="urn:microsoft.com/office/officeart/2005/8/layout/orgChart1"/>
    <dgm:cxn modelId="{F6B98F9F-DB3D-BB4D-95B8-B059F9813DAC}" type="presParOf" srcId="{D4EF023E-43B7-1D49-9B35-5E32B4F2FB7C}" destId="{CC9103B8-E509-394B-8E5D-F8D8E93457BE}" srcOrd="1" destOrd="0" presId="urn:microsoft.com/office/officeart/2005/8/layout/orgChart1"/>
    <dgm:cxn modelId="{276F8997-4F78-AF4E-9897-6C4914C1C2BB}" type="presParOf" srcId="{AC68CD13-BF1E-3C4B-B88A-2ED5D8182336}" destId="{3D3D6598-816B-CB4D-ADCF-EEA1DDEFF8C9}" srcOrd="1" destOrd="0" presId="urn:microsoft.com/office/officeart/2005/8/layout/orgChart1"/>
    <dgm:cxn modelId="{F61CB24B-3F1F-E549-B998-5A1D68EDB9E5}" type="presParOf" srcId="{3D3D6598-816B-CB4D-ADCF-EEA1DDEFF8C9}" destId="{4B285A38-1CB5-7B40-86CE-601EE9D567A0}" srcOrd="0" destOrd="0" presId="urn:microsoft.com/office/officeart/2005/8/layout/orgChart1"/>
    <dgm:cxn modelId="{F9EFBC8B-1B91-8A48-9174-DE0BABC8D858}" type="presParOf" srcId="{3D3D6598-816B-CB4D-ADCF-EEA1DDEFF8C9}" destId="{CA80AE78-AFF6-C14B-8CB0-1D81517AD782}" srcOrd="1" destOrd="0" presId="urn:microsoft.com/office/officeart/2005/8/layout/orgChart1"/>
    <dgm:cxn modelId="{A1A12DBB-9FCD-034E-88B9-E4B5EB1706A2}" type="presParOf" srcId="{CA80AE78-AFF6-C14B-8CB0-1D81517AD782}" destId="{CAB118BF-9AB2-3F4F-A732-D7C3920032B6}" srcOrd="0" destOrd="0" presId="urn:microsoft.com/office/officeart/2005/8/layout/orgChart1"/>
    <dgm:cxn modelId="{82D0DFF5-C609-354A-B08D-9F31B7085699}" type="presParOf" srcId="{CAB118BF-9AB2-3F4F-A732-D7C3920032B6}" destId="{63A438B4-6DB8-1744-851E-34964A428F31}" srcOrd="0" destOrd="0" presId="urn:microsoft.com/office/officeart/2005/8/layout/orgChart1"/>
    <dgm:cxn modelId="{BA8FFCE2-7413-B54F-BA15-E9D7DB1B4860}" type="presParOf" srcId="{CAB118BF-9AB2-3F4F-A732-D7C3920032B6}" destId="{C067FC81-03EB-CF4E-9306-BEF10A067E45}" srcOrd="1" destOrd="0" presId="urn:microsoft.com/office/officeart/2005/8/layout/orgChart1"/>
    <dgm:cxn modelId="{38E0240D-F125-8549-9CAA-A478C44BF6D9}" type="presParOf" srcId="{CA80AE78-AFF6-C14B-8CB0-1D81517AD782}" destId="{48CE1FCE-3773-2D48-AE6B-42D1098E8F49}" srcOrd="1" destOrd="0" presId="urn:microsoft.com/office/officeart/2005/8/layout/orgChart1"/>
    <dgm:cxn modelId="{F62E1BFC-954C-9E43-9C34-1BEC766E7120}" type="presParOf" srcId="{CA80AE78-AFF6-C14B-8CB0-1D81517AD782}" destId="{E62150F4-309B-994E-AD27-919D325AFA99}" srcOrd="2" destOrd="0" presId="urn:microsoft.com/office/officeart/2005/8/layout/orgChart1"/>
    <dgm:cxn modelId="{D5384521-3090-E84C-8B94-2C2A4CACCEF2}" type="presParOf" srcId="{3D3D6598-816B-CB4D-ADCF-EEA1DDEFF8C9}" destId="{EB91E0CB-8ED8-314F-9A9A-903B9C528E3B}" srcOrd="2" destOrd="0" presId="urn:microsoft.com/office/officeart/2005/8/layout/orgChart1"/>
    <dgm:cxn modelId="{0122307C-B183-CE4C-9D5D-7AC7015B2A22}" type="presParOf" srcId="{3D3D6598-816B-CB4D-ADCF-EEA1DDEFF8C9}" destId="{5D6A97DD-8695-654B-9583-B2211A73185D}" srcOrd="3" destOrd="0" presId="urn:microsoft.com/office/officeart/2005/8/layout/orgChart1"/>
    <dgm:cxn modelId="{FEF7535A-3D2D-1B42-A7CF-249273C3DD2D}" type="presParOf" srcId="{5D6A97DD-8695-654B-9583-B2211A73185D}" destId="{5703186F-B822-C243-92EA-1ED09711C50C}" srcOrd="0" destOrd="0" presId="urn:microsoft.com/office/officeart/2005/8/layout/orgChart1"/>
    <dgm:cxn modelId="{428F47AC-663C-FE40-819C-A25EAF41E1E1}" type="presParOf" srcId="{5703186F-B822-C243-92EA-1ED09711C50C}" destId="{6E660B61-C163-EF41-A264-E8F9DE101894}" srcOrd="0" destOrd="0" presId="urn:microsoft.com/office/officeart/2005/8/layout/orgChart1"/>
    <dgm:cxn modelId="{B3F752B1-B282-9D48-B6BC-089801F6A78D}" type="presParOf" srcId="{5703186F-B822-C243-92EA-1ED09711C50C}" destId="{E8055EDB-04D7-6743-9536-A24449BD15CE}" srcOrd="1" destOrd="0" presId="urn:microsoft.com/office/officeart/2005/8/layout/orgChart1"/>
    <dgm:cxn modelId="{43A4CFD1-0B0B-674A-B336-A4431907E7FE}" type="presParOf" srcId="{5D6A97DD-8695-654B-9583-B2211A73185D}" destId="{40CA7EF1-A338-A147-8668-01C4802E142A}" srcOrd="1" destOrd="0" presId="urn:microsoft.com/office/officeart/2005/8/layout/orgChart1"/>
    <dgm:cxn modelId="{1946418B-9688-E149-BC36-5A8EBF763C55}" type="presParOf" srcId="{40CA7EF1-A338-A147-8668-01C4802E142A}" destId="{EF69B3CC-BFCD-C248-803A-8C193B8CCBEA}" srcOrd="0" destOrd="0" presId="urn:microsoft.com/office/officeart/2005/8/layout/orgChart1"/>
    <dgm:cxn modelId="{4BFCD509-9880-2547-A709-57F8876A7C21}" type="presParOf" srcId="{40CA7EF1-A338-A147-8668-01C4802E142A}" destId="{D1E77FE7-D335-894A-9A55-E4F648BC0B26}" srcOrd="1" destOrd="0" presId="urn:microsoft.com/office/officeart/2005/8/layout/orgChart1"/>
    <dgm:cxn modelId="{4B84AF73-6583-0043-BF54-E6E021756A9E}" type="presParOf" srcId="{D1E77FE7-D335-894A-9A55-E4F648BC0B26}" destId="{731D54FC-6542-F14E-AF68-BDBC42200F77}" srcOrd="0" destOrd="0" presId="urn:microsoft.com/office/officeart/2005/8/layout/orgChart1"/>
    <dgm:cxn modelId="{9C08D5CE-A1B4-0C4E-B674-99BA57891571}" type="presParOf" srcId="{731D54FC-6542-F14E-AF68-BDBC42200F77}" destId="{8D20A645-0AB5-F141-8421-048428446803}" srcOrd="0" destOrd="0" presId="urn:microsoft.com/office/officeart/2005/8/layout/orgChart1"/>
    <dgm:cxn modelId="{D230402E-C603-4448-98B1-91FCF9769093}" type="presParOf" srcId="{731D54FC-6542-F14E-AF68-BDBC42200F77}" destId="{ADA71194-B7F6-0249-A0E6-859C440BF6C8}" srcOrd="1" destOrd="0" presId="urn:microsoft.com/office/officeart/2005/8/layout/orgChart1"/>
    <dgm:cxn modelId="{9F313BF6-478C-3D47-908A-2826CA8C885D}" type="presParOf" srcId="{D1E77FE7-D335-894A-9A55-E4F648BC0B26}" destId="{6566C646-1D18-B74E-8A51-F9C6F8277947}" srcOrd="1" destOrd="0" presId="urn:microsoft.com/office/officeart/2005/8/layout/orgChart1"/>
    <dgm:cxn modelId="{967CA451-6998-2744-9B32-3B0961400DE9}" type="presParOf" srcId="{D1E77FE7-D335-894A-9A55-E4F648BC0B26}" destId="{766B6125-2BCD-4641-8A7A-DAA3D25608A4}" srcOrd="2" destOrd="0" presId="urn:microsoft.com/office/officeart/2005/8/layout/orgChart1"/>
    <dgm:cxn modelId="{1FADBD80-88B7-8549-8C08-8FE1E59D3E3C}" type="presParOf" srcId="{40CA7EF1-A338-A147-8668-01C4802E142A}" destId="{99C6B75F-AACB-7248-9EC5-66A115D7A94B}" srcOrd="2" destOrd="0" presId="urn:microsoft.com/office/officeart/2005/8/layout/orgChart1"/>
    <dgm:cxn modelId="{A59D99CB-177B-194E-A06B-A2030BF72959}" type="presParOf" srcId="{40CA7EF1-A338-A147-8668-01C4802E142A}" destId="{FE8FE831-D927-6243-971C-6D4833D588CA}" srcOrd="3" destOrd="0" presId="urn:microsoft.com/office/officeart/2005/8/layout/orgChart1"/>
    <dgm:cxn modelId="{C7B266C5-CBAE-A345-88A6-7978A9EBE399}" type="presParOf" srcId="{FE8FE831-D927-6243-971C-6D4833D588CA}" destId="{48CAAA0D-2004-6242-B376-C48F6FF194B1}" srcOrd="0" destOrd="0" presId="urn:microsoft.com/office/officeart/2005/8/layout/orgChart1"/>
    <dgm:cxn modelId="{5A76A37B-6FE2-2549-937B-232D6B31B418}" type="presParOf" srcId="{48CAAA0D-2004-6242-B376-C48F6FF194B1}" destId="{A50E977E-8ABC-8A4F-B604-603A21356663}" srcOrd="0" destOrd="0" presId="urn:microsoft.com/office/officeart/2005/8/layout/orgChart1"/>
    <dgm:cxn modelId="{BD2BDEA0-9F39-8C47-BE8C-0A3983293C2B}" type="presParOf" srcId="{48CAAA0D-2004-6242-B376-C48F6FF194B1}" destId="{F38AF768-90BB-9F4A-B50D-22571EEA4B1C}" srcOrd="1" destOrd="0" presId="urn:microsoft.com/office/officeart/2005/8/layout/orgChart1"/>
    <dgm:cxn modelId="{C6A0CB03-FD43-7F4F-A71A-282EA8A6BE3F}" type="presParOf" srcId="{FE8FE831-D927-6243-971C-6D4833D588CA}" destId="{DB1A63FD-49A2-9241-B994-DA7A896D888A}" srcOrd="1" destOrd="0" presId="urn:microsoft.com/office/officeart/2005/8/layout/orgChart1"/>
    <dgm:cxn modelId="{3A56107D-8307-DF4E-81D8-2B21384DC7C0}" type="presParOf" srcId="{FE8FE831-D927-6243-971C-6D4833D588CA}" destId="{4906A2C9-913F-2144-A9AB-18FA6B33B33E}" srcOrd="2" destOrd="0" presId="urn:microsoft.com/office/officeart/2005/8/layout/orgChart1"/>
    <dgm:cxn modelId="{D8FEE0E9-8182-D548-95F7-66447C5406D3}" type="presParOf" srcId="{5D6A97DD-8695-654B-9583-B2211A73185D}" destId="{44DC638E-7410-EA4C-B3FD-89991981C499}" srcOrd="2" destOrd="0" presId="urn:microsoft.com/office/officeart/2005/8/layout/orgChart1"/>
    <dgm:cxn modelId="{6B8D9529-68C8-0E41-B9F5-63CA9EC7FB9E}" type="presParOf" srcId="{3D3D6598-816B-CB4D-ADCF-EEA1DDEFF8C9}" destId="{AE50E80C-FFA6-D04C-9E82-4CC06804B792}" srcOrd="4" destOrd="0" presId="urn:microsoft.com/office/officeart/2005/8/layout/orgChart1"/>
    <dgm:cxn modelId="{E4C51876-6C00-6348-B12B-CD05F9999743}" type="presParOf" srcId="{3D3D6598-816B-CB4D-ADCF-EEA1DDEFF8C9}" destId="{9895EE2E-6FFE-2A4F-B70D-97218D80670C}" srcOrd="5" destOrd="0" presId="urn:microsoft.com/office/officeart/2005/8/layout/orgChart1"/>
    <dgm:cxn modelId="{B0F4BC27-A041-C64B-9EF7-CDE157FA9A16}" type="presParOf" srcId="{9895EE2E-6FFE-2A4F-B70D-97218D80670C}" destId="{E0E884FE-260C-E646-9F43-7499EE009B87}" srcOrd="0" destOrd="0" presId="urn:microsoft.com/office/officeart/2005/8/layout/orgChart1"/>
    <dgm:cxn modelId="{21D53734-8F7E-7344-9238-30F75954A27B}" type="presParOf" srcId="{E0E884FE-260C-E646-9F43-7499EE009B87}" destId="{C51B49D2-2C2E-9B46-BE02-83134E9C5E61}" srcOrd="0" destOrd="0" presId="urn:microsoft.com/office/officeart/2005/8/layout/orgChart1"/>
    <dgm:cxn modelId="{BD4695F5-8614-AA47-8B81-5AFC64CECEAF}" type="presParOf" srcId="{E0E884FE-260C-E646-9F43-7499EE009B87}" destId="{43DEF74D-09BD-2845-ACA8-3CCC9B1D07C4}" srcOrd="1" destOrd="0" presId="urn:microsoft.com/office/officeart/2005/8/layout/orgChart1"/>
    <dgm:cxn modelId="{2A36582A-E8C4-7748-8BB7-8857BBF3F725}" type="presParOf" srcId="{9895EE2E-6FFE-2A4F-B70D-97218D80670C}" destId="{E5FA66DC-7F76-8942-B11F-0B901C8BBCF9}" srcOrd="1" destOrd="0" presId="urn:microsoft.com/office/officeart/2005/8/layout/orgChart1"/>
    <dgm:cxn modelId="{FACB13B6-6D40-FB46-8312-ECD5AA2A2161}" type="presParOf" srcId="{9895EE2E-6FFE-2A4F-B70D-97218D80670C}" destId="{6E312306-D4B8-B949-A26B-9D64C6D6EEE4}" srcOrd="2" destOrd="0" presId="urn:microsoft.com/office/officeart/2005/8/layout/orgChart1"/>
    <dgm:cxn modelId="{5698877E-50FB-6440-9AE4-33298AB28278}" type="presParOf" srcId="{AC68CD13-BF1E-3C4B-B88A-2ED5D8182336}" destId="{14663BBC-88EA-BC48-B501-F843DA6EFF2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F8F5A-A39C-AC43-A642-C9CBDEF25240}" type="doc">
      <dgm:prSet loTypeId="urn:microsoft.com/office/officeart/2005/8/layout/orgChart1" loCatId="" qsTypeId="urn:microsoft.com/office/officeart/2005/8/quickstyle/simple1" qsCatId="simple" csTypeId="urn:microsoft.com/office/officeart/2005/8/colors/accent1_4" csCatId="accent1" phldr="1"/>
      <dgm:spPr/>
      <dgm:t>
        <a:bodyPr/>
        <a:lstStyle/>
        <a:p>
          <a:endParaRPr lang="es-ES"/>
        </a:p>
      </dgm:t>
    </dgm:pt>
    <dgm:pt modelId="{816CA450-04F3-2547-B9B8-06B9A0C94F6C}">
      <dgm:prSet phldrT="[Texto]" custT="1"/>
      <dgm:spPr/>
      <dgm:t>
        <a:bodyPr/>
        <a:lstStyle/>
        <a:p>
          <a:r>
            <a:rPr lang="es-ES" sz="2800" dirty="0"/>
            <a:t>Bibliotecas</a:t>
          </a:r>
        </a:p>
      </dgm:t>
    </dgm:pt>
    <dgm:pt modelId="{A0844D02-7071-F541-9986-B1A11E73209B}" type="parTrans" cxnId="{54D2B8EC-DC48-6246-A8D7-EC160D9BD628}">
      <dgm:prSet/>
      <dgm:spPr/>
      <dgm:t>
        <a:bodyPr/>
        <a:lstStyle/>
        <a:p>
          <a:endParaRPr lang="es-ES"/>
        </a:p>
      </dgm:t>
    </dgm:pt>
    <dgm:pt modelId="{ECC0A3CE-6BD3-EE44-BA0D-04DF0983538E}" type="sibTrans" cxnId="{54D2B8EC-DC48-6246-A8D7-EC160D9BD628}">
      <dgm:prSet/>
      <dgm:spPr/>
      <dgm:t>
        <a:bodyPr/>
        <a:lstStyle/>
        <a:p>
          <a:endParaRPr lang="es-ES"/>
        </a:p>
      </dgm:t>
    </dgm:pt>
    <dgm:pt modelId="{0EA4FF21-26EC-614F-8D04-051E5FEE0E12}">
      <dgm:prSet phldrT="[Texto]" custT="1"/>
      <dgm:spPr>
        <a:solidFill>
          <a:schemeClr val="accent1">
            <a:lumMod val="60000"/>
            <a:lumOff val="40000"/>
          </a:schemeClr>
        </a:solidFill>
      </dgm:spPr>
      <dgm:t>
        <a:bodyPr/>
        <a:lstStyle/>
        <a:p>
          <a:r>
            <a:rPr lang="es-MX" sz="2400" dirty="0"/>
            <a:t>#include &lt;iostream&gt;</a:t>
          </a:r>
          <a:endParaRPr lang="es-ES" sz="2400" dirty="0"/>
        </a:p>
      </dgm:t>
    </dgm:pt>
    <dgm:pt modelId="{2BEF0C43-AC43-4B47-85F4-F00074F2EF35}" type="parTrans" cxnId="{ED993A9F-C158-0049-9E17-F71F62BB221E}">
      <dgm:prSet/>
      <dgm:spPr/>
      <dgm:t>
        <a:bodyPr/>
        <a:lstStyle/>
        <a:p>
          <a:endParaRPr lang="es-ES"/>
        </a:p>
      </dgm:t>
    </dgm:pt>
    <dgm:pt modelId="{BD6E42AF-70FC-964D-B5D0-41002ED3BC37}" type="sibTrans" cxnId="{ED993A9F-C158-0049-9E17-F71F62BB221E}">
      <dgm:prSet/>
      <dgm:spPr/>
      <dgm:t>
        <a:bodyPr/>
        <a:lstStyle/>
        <a:p>
          <a:endParaRPr lang="es-ES"/>
        </a:p>
      </dgm:t>
    </dgm:pt>
    <dgm:pt modelId="{33DA6B0A-15D5-604A-B0C8-1AC0913DF978}">
      <dgm:prSet phldrT="[Texto]" custT="1"/>
      <dgm:spPr>
        <a:solidFill>
          <a:srgbClr val="C00000"/>
        </a:solidFill>
      </dgm:spPr>
      <dgm:t>
        <a:bodyPr/>
        <a:lstStyle/>
        <a:p>
          <a:r>
            <a:rPr lang="es-MX" sz="2400" dirty="0"/>
            <a:t>#include &lt;stdlib.h&gt;</a:t>
          </a:r>
          <a:endParaRPr lang="es-ES" sz="2400" dirty="0"/>
        </a:p>
      </dgm:t>
    </dgm:pt>
    <dgm:pt modelId="{7A1A3AD3-F5AF-8A49-9CE5-F601C72CEF7D}" type="parTrans" cxnId="{84581FCD-8CB0-0749-AF53-DE8FBDB82CAF}">
      <dgm:prSet/>
      <dgm:spPr/>
      <dgm:t>
        <a:bodyPr/>
        <a:lstStyle/>
        <a:p>
          <a:endParaRPr lang="es-ES"/>
        </a:p>
      </dgm:t>
    </dgm:pt>
    <dgm:pt modelId="{E5C17016-2488-234D-A60D-77CE4EF002CC}" type="sibTrans" cxnId="{84581FCD-8CB0-0749-AF53-DE8FBDB82CAF}">
      <dgm:prSet/>
      <dgm:spPr/>
      <dgm:t>
        <a:bodyPr/>
        <a:lstStyle/>
        <a:p>
          <a:endParaRPr lang="es-ES"/>
        </a:p>
      </dgm:t>
    </dgm:pt>
    <dgm:pt modelId="{7C1FBCDB-8DA3-6644-A4D9-0DCD4448418F}">
      <dgm:prSet custT="1"/>
      <dgm:spPr>
        <a:solidFill>
          <a:srgbClr val="FFC000"/>
        </a:solidFill>
      </dgm:spPr>
      <dgm:t>
        <a:bodyPr/>
        <a:lstStyle/>
        <a:p>
          <a:r>
            <a:rPr lang="es-MX" sz="2400" dirty="0"/>
            <a:t>#include &lt;time.h&gt;</a:t>
          </a:r>
          <a:endParaRPr lang="es-ES" sz="2400" dirty="0"/>
        </a:p>
      </dgm:t>
    </dgm:pt>
    <dgm:pt modelId="{2CBA8145-A7EC-F549-8BAC-E01CC9941B6C}" type="parTrans" cxnId="{A2B6C69E-ADFF-DA49-83AC-D5C87ABEF37A}">
      <dgm:prSet/>
      <dgm:spPr/>
      <dgm:t>
        <a:bodyPr/>
        <a:lstStyle/>
        <a:p>
          <a:endParaRPr lang="es-ES"/>
        </a:p>
      </dgm:t>
    </dgm:pt>
    <dgm:pt modelId="{A510F9AB-0EE2-134B-8624-649D2387157A}" type="sibTrans" cxnId="{A2B6C69E-ADFF-DA49-83AC-D5C87ABEF37A}">
      <dgm:prSet/>
      <dgm:spPr/>
      <dgm:t>
        <a:bodyPr/>
        <a:lstStyle/>
        <a:p>
          <a:endParaRPr lang="es-ES"/>
        </a:p>
      </dgm:t>
    </dgm:pt>
    <dgm:pt modelId="{4BF6450B-EBF0-C648-92FF-D640D58B5152}" type="pres">
      <dgm:prSet presAssocID="{033F8F5A-A39C-AC43-A642-C9CBDEF25240}" presName="hierChild1" presStyleCnt="0">
        <dgm:presLayoutVars>
          <dgm:orgChart val="1"/>
          <dgm:chPref val="1"/>
          <dgm:dir/>
          <dgm:animOne val="branch"/>
          <dgm:animLvl val="lvl"/>
          <dgm:resizeHandles/>
        </dgm:presLayoutVars>
      </dgm:prSet>
      <dgm:spPr/>
    </dgm:pt>
    <dgm:pt modelId="{AC68CD13-BF1E-3C4B-B88A-2ED5D8182336}" type="pres">
      <dgm:prSet presAssocID="{816CA450-04F3-2547-B9B8-06B9A0C94F6C}" presName="hierRoot1" presStyleCnt="0">
        <dgm:presLayoutVars>
          <dgm:hierBranch val="init"/>
        </dgm:presLayoutVars>
      </dgm:prSet>
      <dgm:spPr/>
    </dgm:pt>
    <dgm:pt modelId="{D4EF023E-43B7-1D49-9B35-5E32B4F2FB7C}" type="pres">
      <dgm:prSet presAssocID="{816CA450-04F3-2547-B9B8-06B9A0C94F6C}" presName="rootComposite1" presStyleCnt="0"/>
      <dgm:spPr/>
    </dgm:pt>
    <dgm:pt modelId="{51805674-E0C1-074E-A3E3-4075207D8EAA}" type="pres">
      <dgm:prSet presAssocID="{816CA450-04F3-2547-B9B8-06B9A0C94F6C}" presName="rootText1" presStyleLbl="node0" presStyleIdx="0" presStyleCnt="1">
        <dgm:presLayoutVars>
          <dgm:chPref val="3"/>
        </dgm:presLayoutVars>
      </dgm:prSet>
      <dgm:spPr>
        <a:prstGeom prst="roundRect">
          <a:avLst/>
        </a:prstGeom>
      </dgm:spPr>
    </dgm:pt>
    <dgm:pt modelId="{CC9103B8-E509-394B-8E5D-F8D8E93457BE}" type="pres">
      <dgm:prSet presAssocID="{816CA450-04F3-2547-B9B8-06B9A0C94F6C}" presName="rootConnector1" presStyleLbl="node1" presStyleIdx="0" presStyleCnt="0"/>
      <dgm:spPr/>
    </dgm:pt>
    <dgm:pt modelId="{3D3D6598-816B-CB4D-ADCF-EEA1DDEFF8C9}" type="pres">
      <dgm:prSet presAssocID="{816CA450-04F3-2547-B9B8-06B9A0C94F6C}" presName="hierChild2" presStyleCnt="0"/>
      <dgm:spPr/>
    </dgm:pt>
    <dgm:pt modelId="{4B285A38-1CB5-7B40-86CE-601EE9D567A0}" type="pres">
      <dgm:prSet presAssocID="{2BEF0C43-AC43-4B47-85F4-F00074F2EF35}" presName="Name37" presStyleLbl="parChTrans1D2" presStyleIdx="0" presStyleCnt="3"/>
      <dgm:spPr/>
    </dgm:pt>
    <dgm:pt modelId="{CA80AE78-AFF6-C14B-8CB0-1D81517AD782}" type="pres">
      <dgm:prSet presAssocID="{0EA4FF21-26EC-614F-8D04-051E5FEE0E12}" presName="hierRoot2" presStyleCnt="0">
        <dgm:presLayoutVars>
          <dgm:hierBranch val="init"/>
        </dgm:presLayoutVars>
      </dgm:prSet>
      <dgm:spPr/>
    </dgm:pt>
    <dgm:pt modelId="{CAB118BF-9AB2-3F4F-A732-D7C3920032B6}" type="pres">
      <dgm:prSet presAssocID="{0EA4FF21-26EC-614F-8D04-051E5FEE0E12}" presName="rootComposite" presStyleCnt="0"/>
      <dgm:spPr/>
    </dgm:pt>
    <dgm:pt modelId="{63A438B4-6DB8-1744-851E-34964A428F31}" type="pres">
      <dgm:prSet presAssocID="{0EA4FF21-26EC-614F-8D04-051E5FEE0E12}" presName="rootText" presStyleLbl="node2" presStyleIdx="0" presStyleCnt="3">
        <dgm:presLayoutVars>
          <dgm:chPref val="3"/>
        </dgm:presLayoutVars>
      </dgm:prSet>
      <dgm:spPr>
        <a:prstGeom prst="roundRect">
          <a:avLst/>
        </a:prstGeom>
      </dgm:spPr>
    </dgm:pt>
    <dgm:pt modelId="{C067FC81-03EB-CF4E-9306-BEF10A067E45}" type="pres">
      <dgm:prSet presAssocID="{0EA4FF21-26EC-614F-8D04-051E5FEE0E12}" presName="rootConnector" presStyleLbl="node2" presStyleIdx="0" presStyleCnt="3"/>
      <dgm:spPr/>
    </dgm:pt>
    <dgm:pt modelId="{48CE1FCE-3773-2D48-AE6B-42D1098E8F49}" type="pres">
      <dgm:prSet presAssocID="{0EA4FF21-26EC-614F-8D04-051E5FEE0E12}" presName="hierChild4" presStyleCnt="0"/>
      <dgm:spPr/>
    </dgm:pt>
    <dgm:pt modelId="{E62150F4-309B-994E-AD27-919D325AFA99}" type="pres">
      <dgm:prSet presAssocID="{0EA4FF21-26EC-614F-8D04-051E5FEE0E12}" presName="hierChild5" presStyleCnt="0"/>
      <dgm:spPr/>
    </dgm:pt>
    <dgm:pt modelId="{EB91E0CB-8ED8-314F-9A9A-903B9C528E3B}" type="pres">
      <dgm:prSet presAssocID="{7A1A3AD3-F5AF-8A49-9CE5-F601C72CEF7D}" presName="Name37" presStyleLbl="parChTrans1D2" presStyleIdx="1" presStyleCnt="3"/>
      <dgm:spPr/>
    </dgm:pt>
    <dgm:pt modelId="{5D6A97DD-8695-654B-9583-B2211A73185D}" type="pres">
      <dgm:prSet presAssocID="{33DA6B0A-15D5-604A-B0C8-1AC0913DF978}" presName="hierRoot2" presStyleCnt="0">
        <dgm:presLayoutVars>
          <dgm:hierBranch val="init"/>
        </dgm:presLayoutVars>
      </dgm:prSet>
      <dgm:spPr/>
    </dgm:pt>
    <dgm:pt modelId="{5703186F-B822-C243-92EA-1ED09711C50C}" type="pres">
      <dgm:prSet presAssocID="{33DA6B0A-15D5-604A-B0C8-1AC0913DF978}" presName="rootComposite" presStyleCnt="0"/>
      <dgm:spPr/>
    </dgm:pt>
    <dgm:pt modelId="{6E660B61-C163-EF41-A264-E8F9DE101894}" type="pres">
      <dgm:prSet presAssocID="{33DA6B0A-15D5-604A-B0C8-1AC0913DF978}" presName="rootText" presStyleLbl="node2" presStyleIdx="1" presStyleCnt="3">
        <dgm:presLayoutVars>
          <dgm:chPref val="3"/>
        </dgm:presLayoutVars>
      </dgm:prSet>
      <dgm:spPr>
        <a:prstGeom prst="roundRect">
          <a:avLst/>
        </a:prstGeom>
      </dgm:spPr>
    </dgm:pt>
    <dgm:pt modelId="{E8055EDB-04D7-6743-9536-A24449BD15CE}" type="pres">
      <dgm:prSet presAssocID="{33DA6B0A-15D5-604A-B0C8-1AC0913DF978}" presName="rootConnector" presStyleLbl="node2" presStyleIdx="1" presStyleCnt="3"/>
      <dgm:spPr/>
    </dgm:pt>
    <dgm:pt modelId="{40CA7EF1-A338-A147-8668-01C4802E142A}" type="pres">
      <dgm:prSet presAssocID="{33DA6B0A-15D5-604A-B0C8-1AC0913DF978}" presName="hierChild4" presStyleCnt="0"/>
      <dgm:spPr/>
    </dgm:pt>
    <dgm:pt modelId="{44DC638E-7410-EA4C-B3FD-89991981C499}" type="pres">
      <dgm:prSet presAssocID="{33DA6B0A-15D5-604A-B0C8-1AC0913DF978}" presName="hierChild5" presStyleCnt="0"/>
      <dgm:spPr/>
    </dgm:pt>
    <dgm:pt modelId="{AE50E80C-FFA6-D04C-9E82-4CC06804B792}" type="pres">
      <dgm:prSet presAssocID="{2CBA8145-A7EC-F549-8BAC-E01CC9941B6C}" presName="Name37" presStyleLbl="parChTrans1D2" presStyleIdx="2" presStyleCnt="3"/>
      <dgm:spPr/>
    </dgm:pt>
    <dgm:pt modelId="{9895EE2E-6FFE-2A4F-B70D-97218D80670C}" type="pres">
      <dgm:prSet presAssocID="{7C1FBCDB-8DA3-6644-A4D9-0DCD4448418F}" presName="hierRoot2" presStyleCnt="0">
        <dgm:presLayoutVars>
          <dgm:hierBranch val="init"/>
        </dgm:presLayoutVars>
      </dgm:prSet>
      <dgm:spPr/>
    </dgm:pt>
    <dgm:pt modelId="{E0E884FE-260C-E646-9F43-7499EE009B87}" type="pres">
      <dgm:prSet presAssocID="{7C1FBCDB-8DA3-6644-A4D9-0DCD4448418F}" presName="rootComposite" presStyleCnt="0"/>
      <dgm:spPr/>
    </dgm:pt>
    <dgm:pt modelId="{C51B49D2-2C2E-9B46-BE02-83134E9C5E61}" type="pres">
      <dgm:prSet presAssocID="{7C1FBCDB-8DA3-6644-A4D9-0DCD4448418F}" presName="rootText" presStyleLbl="node2" presStyleIdx="2" presStyleCnt="3">
        <dgm:presLayoutVars>
          <dgm:chPref val="3"/>
        </dgm:presLayoutVars>
      </dgm:prSet>
      <dgm:spPr>
        <a:prstGeom prst="roundRect">
          <a:avLst/>
        </a:prstGeom>
      </dgm:spPr>
    </dgm:pt>
    <dgm:pt modelId="{43DEF74D-09BD-2845-ACA8-3CCC9B1D07C4}" type="pres">
      <dgm:prSet presAssocID="{7C1FBCDB-8DA3-6644-A4D9-0DCD4448418F}" presName="rootConnector" presStyleLbl="node2" presStyleIdx="2" presStyleCnt="3"/>
      <dgm:spPr/>
    </dgm:pt>
    <dgm:pt modelId="{E5FA66DC-7F76-8942-B11F-0B901C8BBCF9}" type="pres">
      <dgm:prSet presAssocID="{7C1FBCDB-8DA3-6644-A4D9-0DCD4448418F}" presName="hierChild4" presStyleCnt="0"/>
      <dgm:spPr/>
    </dgm:pt>
    <dgm:pt modelId="{6E312306-D4B8-B949-A26B-9D64C6D6EEE4}" type="pres">
      <dgm:prSet presAssocID="{7C1FBCDB-8DA3-6644-A4D9-0DCD4448418F}" presName="hierChild5" presStyleCnt="0"/>
      <dgm:spPr/>
    </dgm:pt>
    <dgm:pt modelId="{14663BBC-88EA-BC48-B501-F843DA6EFF22}" type="pres">
      <dgm:prSet presAssocID="{816CA450-04F3-2547-B9B8-06B9A0C94F6C}" presName="hierChild3" presStyleCnt="0"/>
      <dgm:spPr/>
    </dgm:pt>
  </dgm:ptLst>
  <dgm:cxnLst>
    <dgm:cxn modelId="{66C8DE27-72D2-A24A-ACA6-8DC75CF784E4}" type="presOf" srcId="{816CA450-04F3-2547-B9B8-06B9A0C94F6C}" destId="{CC9103B8-E509-394B-8E5D-F8D8E93457BE}" srcOrd="1" destOrd="0" presId="urn:microsoft.com/office/officeart/2005/8/layout/orgChart1"/>
    <dgm:cxn modelId="{C41CC02D-603F-B843-B90C-49675CB5ADC0}" type="presOf" srcId="{2CBA8145-A7EC-F549-8BAC-E01CC9941B6C}" destId="{AE50E80C-FFA6-D04C-9E82-4CC06804B792}" srcOrd="0" destOrd="0" presId="urn:microsoft.com/office/officeart/2005/8/layout/orgChart1"/>
    <dgm:cxn modelId="{C7AA482F-4BCA-DF4E-B711-77C822DC9876}" type="presOf" srcId="{33DA6B0A-15D5-604A-B0C8-1AC0913DF978}" destId="{E8055EDB-04D7-6743-9536-A24449BD15CE}" srcOrd="1" destOrd="0" presId="urn:microsoft.com/office/officeart/2005/8/layout/orgChart1"/>
    <dgm:cxn modelId="{8E1ECB45-8F26-2641-A0A6-9C4F4FA6F3E3}" type="presOf" srcId="{0EA4FF21-26EC-614F-8D04-051E5FEE0E12}" destId="{63A438B4-6DB8-1744-851E-34964A428F31}" srcOrd="0" destOrd="0" presId="urn:microsoft.com/office/officeart/2005/8/layout/orgChart1"/>
    <dgm:cxn modelId="{3F2ED760-3008-3E49-A576-EA7B274AB06E}" type="presOf" srcId="{7C1FBCDB-8DA3-6644-A4D9-0DCD4448418F}" destId="{43DEF74D-09BD-2845-ACA8-3CCC9B1D07C4}" srcOrd="1" destOrd="0" presId="urn:microsoft.com/office/officeart/2005/8/layout/orgChart1"/>
    <dgm:cxn modelId="{DBF97A62-5D71-8642-8A1A-F7BCA232133B}" type="presOf" srcId="{033F8F5A-A39C-AC43-A642-C9CBDEF25240}" destId="{4BF6450B-EBF0-C648-92FF-D640D58B5152}" srcOrd="0" destOrd="0" presId="urn:microsoft.com/office/officeart/2005/8/layout/orgChart1"/>
    <dgm:cxn modelId="{7D0FEC75-0276-6343-9E11-13CE57A97B33}" type="presOf" srcId="{7C1FBCDB-8DA3-6644-A4D9-0DCD4448418F}" destId="{C51B49D2-2C2E-9B46-BE02-83134E9C5E61}" srcOrd="0" destOrd="0" presId="urn:microsoft.com/office/officeart/2005/8/layout/orgChart1"/>
    <dgm:cxn modelId="{A2B6C69E-ADFF-DA49-83AC-D5C87ABEF37A}" srcId="{816CA450-04F3-2547-B9B8-06B9A0C94F6C}" destId="{7C1FBCDB-8DA3-6644-A4D9-0DCD4448418F}" srcOrd="2" destOrd="0" parTransId="{2CBA8145-A7EC-F549-8BAC-E01CC9941B6C}" sibTransId="{A510F9AB-0EE2-134B-8624-649D2387157A}"/>
    <dgm:cxn modelId="{ED993A9F-C158-0049-9E17-F71F62BB221E}" srcId="{816CA450-04F3-2547-B9B8-06B9A0C94F6C}" destId="{0EA4FF21-26EC-614F-8D04-051E5FEE0E12}" srcOrd="0" destOrd="0" parTransId="{2BEF0C43-AC43-4B47-85F4-F00074F2EF35}" sibTransId="{BD6E42AF-70FC-964D-B5D0-41002ED3BC37}"/>
    <dgm:cxn modelId="{0161D7A3-6BB4-484C-AD4B-F4E0A17743C4}" type="presOf" srcId="{7A1A3AD3-F5AF-8A49-9CE5-F601C72CEF7D}" destId="{EB91E0CB-8ED8-314F-9A9A-903B9C528E3B}" srcOrd="0" destOrd="0" presId="urn:microsoft.com/office/officeart/2005/8/layout/orgChart1"/>
    <dgm:cxn modelId="{457BAEC9-6B1D-824C-82A5-2F2C09DAE01C}" type="presOf" srcId="{33DA6B0A-15D5-604A-B0C8-1AC0913DF978}" destId="{6E660B61-C163-EF41-A264-E8F9DE101894}" srcOrd="0" destOrd="0" presId="urn:microsoft.com/office/officeart/2005/8/layout/orgChart1"/>
    <dgm:cxn modelId="{84581FCD-8CB0-0749-AF53-DE8FBDB82CAF}" srcId="{816CA450-04F3-2547-B9B8-06B9A0C94F6C}" destId="{33DA6B0A-15D5-604A-B0C8-1AC0913DF978}" srcOrd="1" destOrd="0" parTransId="{7A1A3AD3-F5AF-8A49-9CE5-F601C72CEF7D}" sibTransId="{E5C17016-2488-234D-A60D-77CE4EF002CC}"/>
    <dgm:cxn modelId="{538216D2-B61B-BB4A-8DB0-219238625B0D}" type="presOf" srcId="{0EA4FF21-26EC-614F-8D04-051E5FEE0E12}" destId="{C067FC81-03EB-CF4E-9306-BEF10A067E45}" srcOrd="1" destOrd="0" presId="urn:microsoft.com/office/officeart/2005/8/layout/orgChart1"/>
    <dgm:cxn modelId="{54D2B8EC-DC48-6246-A8D7-EC160D9BD628}" srcId="{033F8F5A-A39C-AC43-A642-C9CBDEF25240}" destId="{816CA450-04F3-2547-B9B8-06B9A0C94F6C}" srcOrd="0" destOrd="0" parTransId="{A0844D02-7071-F541-9986-B1A11E73209B}" sibTransId="{ECC0A3CE-6BD3-EE44-BA0D-04DF0983538E}"/>
    <dgm:cxn modelId="{A49D0DEF-6801-BD46-AD0A-7205365352DA}" type="presOf" srcId="{816CA450-04F3-2547-B9B8-06B9A0C94F6C}" destId="{51805674-E0C1-074E-A3E3-4075207D8EAA}" srcOrd="0" destOrd="0" presId="urn:microsoft.com/office/officeart/2005/8/layout/orgChart1"/>
    <dgm:cxn modelId="{32F576FF-9316-2040-97EA-700EC07E3F22}" type="presOf" srcId="{2BEF0C43-AC43-4B47-85F4-F00074F2EF35}" destId="{4B285A38-1CB5-7B40-86CE-601EE9D567A0}" srcOrd="0" destOrd="0" presId="urn:microsoft.com/office/officeart/2005/8/layout/orgChart1"/>
    <dgm:cxn modelId="{BBC06282-8948-5D48-BB57-BA2E5E5D98A7}" type="presParOf" srcId="{4BF6450B-EBF0-C648-92FF-D640D58B5152}" destId="{AC68CD13-BF1E-3C4B-B88A-2ED5D8182336}" srcOrd="0" destOrd="0" presId="urn:microsoft.com/office/officeart/2005/8/layout/orgChart1"/>
    <dgm:cxn modelId="{AB79159A-2D73-9148-801F-A583D50DCDDC}" type="presParOf" srcId="{AC68CD13-BF1E-3C4B-B88A-2ED5D8182336}" destId="{D4EF023E-43B7-1D49-9B35-5E32B4F2FB7C}" srcOrd="0" destOrd="0" presId="urn:microsoft.com/office/officeart/2005/8/layout/orgChart1"/>
    <dgm:cxn modelId="{2FC04916-1C77-0246-A4ED-7FADCB029A55}" type="presParOf" srcId="{D4EF023E-43B7-1D49-9B35-5E32B4F2FB7C}" destId="{51805674-E0C1-074E-A3E3-4075207D8EAA}" srcOrd="0" destOrd="0" presId="urn:microsoft.com/office/officeart/2005/8/layout/orgChart1"/>
    <dgm:cxn modelId="{F6B98F9F-DB3D-BB4D-95B8-B059F9813DAC}" type="presParOf" srcId="{D4EF023E-43B7-1D49-9B35-5E32B4F2FB7C}" destId="{CC9103B8-E509-394B-8E5D-F8D8E93457BE}" srcOrd="1" destOrd="0" presId="urn:microsoft.com/office/officeart/2005/8/layout/orgChart1"/>
    <dgm:cxn modelId="{276F8997-4F78-AF4E-9897-6C4914C1C2BB}" type="presParOf" srcId="{AC68CD13-BF1E-3C4B-B88A-2ED5D8182336}" destId="{3D3D6598-816B-CB4D-ADCF-EEA1DDEFF8C9}" srcOrd="1" destOrd="0" presId="urn:microsoft.com/office/officeart/2005/8/layout/orgChart1"/>
    <dgm:cxn modelId="{F61CB24B-3F1F-E549-B998-5A1D68EDB9E5}" type="presParOf" srcId="{3D3D6598-816B-CB4D-ADCF-EEA1DDEFF8C9}" destId="{4B285A38-1CB5-7B40-86CE-601EE9D567A0}" srcOrd="0" destOrd="0" presId="urn:microsoft.com/office/officeart/2005/8/layout/orgChart1"/>
    <dgm:cxn modelId="{F9EFBC8B-1B91-8A48-9174-DE0BABC8D858}" type="presParOf" srcId="{3D3D6598-816B-CB4D-ADCF-EEA1DDEFF8C9}" destId="{CA80AE78-AFF6-C14B-8CB0-1D81517AD782}" srcOrd="1" destOrd="0" presId="urn:microsoft.com/office/officeart/2005/8/layout/orgChart1"/>
    <dgm:cxn modelId="{A1A12DBB-9FCD-034E-88B9-E4B5EB1706A2}" type="presParOf" srcId="{CA80AE78-AFF6-C14B-8CB0-1D81517AD782}" destId="{CAB118BF-9AB2-3F4F-A732-D7C3920032B6}" srcOrd="0" destOrd="0" presId="urn:microsoft.com/office/officeart/2005/8/layout/orgChart1"/>
    <dgm:cxn modelId="{82D0DFF5-C609-354A-B08D-9F31B7085699}" type="presParOf" srcId="{CAB118BF-9AB2-3F4F-A732-D7C3920032B6}" destId="{63A438B4-6DB8-1744-851E-34964A428F31}" srcOrd="0" destOrd="0" presId="urn:microsoft.com/office/officeart/2005/8/layout/orgChart1"/>
    <dgm:cxn modelId="{BA8FFCE2-7413-B54F-BA15-E9D7DB1B4860}" type="presParOf" srcId="{CAB118BF-9AB2-3F4F-A732-D7C3920032B6}" destId="{C067FC81-03EB-CF4E-9306-BEF10A067E45}" srcOrd="1" destOrd="0" presId="urn:microsoft.com/office/officeart/2005/8/layout/orgChart1"/>
    <dgm:cxn modelId="{38E0240D-F125-8549-9CAA-A478C44BF6D9}" type="presParOf" srcId="{CA80AE78-AFF6-C14B-8CB0-1D81517AD782}" destId="{48CE1FCE-3773-2D48-AE6B-42D1098E8F49}" srcOrd="1" destOrd="0" presId="urn:microsoft.com/office/officeart/2005/8/layout/orgChart1"/>
    <dgm:cxn modelId="{F62E1BFC-954C-9E43-9C34-1BEC766E7120}" type="presParOf" srcId="{CA80AE78-AFF6-C14B-8CB0-1D81517AD782}" destId="{E62150F4-309B-994E-AD27-919D325AFA99}" srcOrd="2" destOrd="0" presId="urn:microsoft.com/office/officeart/2005/8/layout/orgChart1"/>
    <dgm:cxn modelId="{D5384521-3090-E84C-8B94-2C2A4CACCEF2}" type="presParOf" srcId="{3D3D6598-816B-CB4D-ADCF-EEA1DDEFF8C9}" destId="{EB91E0CB-8ED8-314F-9A9A-903B9C528E3B}" srcOrd="2" destOrd="0" presId="urn:microsoft.com/office/officeart/2005/8/layout/orgChart1"/>
    <dgm:cxn modelId="{0122307C-B183-CE4C-9D5D-7AC7015B2A22}" type="presParOf" srcId="{3D3D6598-816B-CB4D-ADCF-EEA1DDEFF8C9}" destId="{5D6A97DD-8695-654B-9583-B2211A73185D}" srcOrd="3" destOrd="0" presId="urn:microsoft.com/office/officeart/2005/8/layout/orgChart1"/>
    <dgm:cxn modelId="{FEF7535A-3D2D-1B42-A7CF-249273C3DD2D}" type="presParOf" srcId="{5D6A97DD-8695-654B-9583-B2211A73185D}" destId="{5703186F-B822-C243-92EA-1ED09711C50C}" srcOrd="0" destOrd="0" presId="urn:microsoft.com/office/officeart/2005/8/layout/orgChart1"/>
    <dgm:cxn modelId="{428F47AC-663C-FE40-819C-A25EAF41E1E1}" type="presParOf" srcId="{5703186F-B822-C243-92EA-1ED09711C50C}" destId="{6E660B61-C163-EF41-A264-E8F9DE101894}" srcOrd="0" destOrd="0" presId="urn:microsoft.com/office/officeart/2005/8/layout/orgChart1"/>
    <dgm:cxn modelId="{B3F752B1-B282-9D48-B6BC-089801F6A78D}" type="presParOf" srcId="{5703186F-B822-C243-92EA-1ED09711C50C}" destId="{E8055EDB-04D7-6743-9536-A24449BD15CE}" srcOrd="1" destOrd="0" presId="urn:microsoft.com/office/officeart/2005/8/layout/orgChart1"/>
    <dgm:cxn modelId="{43A4CFD1-0B0B-674A-B336-A4431907E7FE}" type="presParOf" srcId="{5D6A97DD-8695-654B-9583-B2211A73185D}" destId="{40CA7EF1-A338-A147-8668-01C4802E142A}" srcOrd="1" destOrd="0" presId="urn:microsoft.com/office/officeart/2005/8/layout/orgChart1"/>
    <dgm:cxn modelId="{D8FEE0E9-8182-D548-95F7-66447C5406D3}" type="presParOf" srcId="{5D6A97DD-8695-654B-9583-B2211A73185D}" destId="{44DC638E-7410-EA4C-B3FD-89991981C499}" srcOrd="2" destOrd="0" presId="urn:microsoft.com/office/officeart/2005/8/layout/orgChart1"/>
    <dgm:cxn modelId="{6B8D9529-68C8-0E41-B9F5-63CA9EC7FB9E}" type="presParOf" srcId="{3D3D6598-816B-CB4D-ADCF-EEA1DDEFF8C9}" destId="{AE50E80C-FFA6-D04C-9E82-4CC06804B792}" srcOrd="4" destOrd="0" presId="urn:microsoft.com/office/officeart/2005/8/layout/orgChart1"/>
    <dgm:cxn modelId="{E4C51876-6C00-6348-B12B-CD05F9999743}" type="presParOf" srcId="{3D3D6598-816B-CB4D-ADCF-EEA1DDEFF8C9}" destId="{9895EE2E-6FFE-2A4F-B70D-97218D80670C}" srcOrd="5" destOrd="0" presId="urn:microsoft.com/office/officeart/2005/8/layout/orgChart1"/>
    <dgm:cxn modelId="{B0F4BC27-A041-C64B-9EF7-CDE157FA9A16}" type="presParOf" srcId="{9895EE2E-6FFE-2A4F-B70D-97218D80670C}" destId="{E0E884FE-260C-E646-9F43-7499EE009B87}" srcOrd="0" destOrd="0" presId="urn:microsoft.com/office/officeart/2005/8/layout/orgChart1"/>
    <dgm:cxn modelId="{21D53734-8F7E-7344-9238-30F75954A27B}" type="presParOf" srcId="{E0E884FE-260C-E646-9F43-7499EE009B87}" destId="{C51B49D2-2C2E-9B46-BE02-83134E9C5E61}" srcOrd="0" destOrd="0" presId="urn:microsoft.com/office/officeart/2005/8/layout/orgChart1"/>
    <dgm:cxn modelId="{BD4695F5-8614-AA47-8B81-5AFC64CECEAF}" type="presParOf" srcId="{E0E884FE-260C-E646-9F43-7499EE009B87}" destId="{43DEF74D-09BD-2845-ACA8-3CCC9B1D07C4}" srcOrd="1" destOrd="0" presId="urn:microsoft.com/office/officeart/2005/8/layout/orgChart1"/>
    <dgm:cxn modelId="{2A36582A-E8C4-7748-8BB7-8857BBF3F725}" type="presParOf" srcId="{9895EE2E-6FFE-2A4F-B70D-97218D80670C}" destId="{E5FA66DC-7F76-8942-B11F-0B901C8BBCF9}" srcOrd="1" destOrd="0" presId="urn:microsoft.com/office/officeart/2005/8/layout/orgChart1"/>
    <dgm:cxn modelId="{FACB13B6-6D40-FB46-8312-ECD5AA2A2161}" type="presParOf" srcId="{9895EE2E-6FFE-2A4F-B70D-97218D80670C}" destId="{6E312306-D4B8-B949-A26B-9D64C6D6EEE4}" srcOrd="2" destOrd="0" presId="urn:microsoft.com/office/officeart/2005/8/layout/orgChart1"/>
    <dgm:cxn modelId="{5698877E-50FB-6440-9AE4-33298AB28278}" type="presParOf" srcId="{AC68CD13-BF1E-3C4B-B88A-2ED5D8182336}" destId="{14663BBC-88EA-BC48-B501-F843DA6EFF2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E80C-FFA6-D04C-9E82-4CC06804B792}">
      <dsp:nvSpPr>
        <dsp:cNvPr id="0" name=""/>
        <dsp:cNvSpPr/>
      </dsp:nvSpPr>
      <dsp:spPr>
        <a:xfrm>
          <a:off x="5257800" y="986193"/>
          <a:ext cx="2376407" cy="412434"/>
        </a:xfrm>
        <a:custGeom>
          <a:avLst/>
          <a:gdLst/>
          <a:ahLst/>
          <a:cxnLst/>
          <a:rect l="0" t="0" r="0" b="0"/>
          <a:pathLst>
            <a:path>
              <a:moveTo>
                <a:pt x="0" y="0"/>
              </a:moveTo>
              <a:lnTo>
                <a:pt x="0" y="206217"/>
              </a:lnTo>
              <a:lnTo>
                <a:pt x="2376407" y="206217"/>
              </a:lnTo>
              <a:lnTo>
                <a:pt x="2376407" y="41243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6B75F-AACB-7248-9EC5-66A115D7A94B}">
      <dsp:nvSpPr>
        <dsp:cNvPr id="0" name=""/>
        <dsp:cNvSpPr/>
      </dsp:nvSpPr>
      <dsp:spPr>
        <a:xfrm>
          <a:off x="4472210" y="2380614"/>
          <a:ext cx="294595" cy="2297848"/>
        </a:xfrm>
        <a:custGeom>
          <a:avLst/>
          <a:gdLst/>
          <a:ahLst/>
          <a:cxnLst/>
          <a:rect l="0" t="0" r="0" b="0"/>
          <a:pathLst>
            <a:path>
              <a:moveTo>
                <a:pt x="0" y="0"/>
              </a:moveTo>
              <a:lnTo>
                <a:pt x="0" y="2297848"/>
              </a:lnTo>
              <a:lnTo>
                <a:pt x="294595" y="2297848"/>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9B3CC-BFCD-C248-803A-8C193B8CCBEA}">
      <dsp:nvSpPr>
        <dsp:cNvPr id="0" name=""/>
        <dsp:cNvSpPr/>
      </dsp:nvSpPr>
      <dsp:spPr>
        <a:xfrm>
          <a:off x="4472210" y="2380614"/>
          <a:ext cx="294595" cy="903427"/>
        </a:xfrm>
        <a:custGeom>
          <a:avLst/>
          <a:gdLst/>
          <a:ahLst/>
          <a:cxnLst/>
          <a:rect l="0" t="0" r="0" b="0"/>
          <a:pathLst>
            <a:path>
              <a:moveTo>
                <a:pt x="0" y="0"/>
              </a:moveTo>
              <a:lnTo>
                <a:pt x="0" y="903427"/>
              </a:lnTo>
              <a:lnTo>
                <a:pt x="294595" y="903427"/>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1E0CB-8ED8-314F-9A9A-903B9C528E3B}">
      <dsp:nvSpPr>
        <dsp:cNvPr id="0" name=""/>
        <dsp:cNvSpPr/>
      </dsp:nvSpPr>
      <dsp:spPr>
        <a:xfrm>
          <a:off x="5212080" y="986193"/>
          <a:ext cx="91440" cy="412434"/>
        </a:xfrm>
        <a:custGeom>
          <a:avLst/>
          <a:gdLst/>
          <a:ahLst/>
          <a:cxnLst/>
          <a:rect l="0" t="0" r="0" b="0"/>
          <a:pathLst>
            <a:path>
              <a:moveTo>
                <a:pt x="45720" y="0"/>
              </a:moveTo>
              <a:lnTo>
                <a:pt x="45720" y="41243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285A38-1CB5-7B40-86CE-601EE9D567A0}">
      <dsp:nvSpPr>
        <dsp:cNvPr id="0" name=""/>
        <dsp:cNvSpPr/>
      </dsp:nvSpPr>
      <dsp:spPr>
        <a:xfrm>
          <a:off x="2881392" y="986193"/>
          <a:ext cx="2376407" cy="412434"/>
        </a:xfrm>
        <a:custGeom>
          <a:avLst/>
          <a:gdLst/>
          <a:ahLst/>
          <a:cxnLst/>
          <a:rect l="0" t="0" r="0" b="0"/>
          <a:pathLst>
            <a:path>
              <a:moveTo>
                <a:pt x="2376407" y="0"/>
              </a:moveTo>
              <a:lnTo>
                <a:pt x="2376407" y="206217"/>
              </a:lnTo>
              <a:lnTo>
                <a:pt x="0" y="206217"/>
              </a:lnTo>
              <a:lnTo>
                <a:pt x="0" y="41243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05674-E0C1-074E-A3E3-4075207D8EAA}">
      <dsp:nvSpPr>
        <dsp:cNvPr id="0" name=""/>
        <dsp:cNvSpPr/>
      </dsp:nvSpPr>
      <dsp:spPr>
        <a:xfrm>
          <a:off x="4275813" y="4206"/>
          <a:ext cx="1963973" cy="981986"/>
        </a:xfrm>
        <a:prstGeom prst="roundRect">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err="1"/>
            <a:t>Class</a:t>
          </a:r>
          <a:endParaRPr lang="es-ES" sz="2800" kern="1200" dirty="0"/>
        </a:p>
      </dsp:txBody>
      <dsp:txXfrm>
        <a:off x="4323750" y="52143"/>
        <a:ext cx="1868099" cy="886112"/>
      </dsp:txXfrm>
    </dsp:sp>
    <dsp:sp modelId="{63A438B4-6DB8-1744-851E-34964A428F31}">
      <dsp:nvSpPr>
        <dsp:cNvPr id="0" name=""/>
        <dsp:cNvSpPr/>
      </dsp:nvSpPr>
      <dsp:spPr>
        <a:xfrm>
          <a:off x="1899405" y="1398627"/>
          <a:ext cx="1963973" cy="981986"/>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err="1"/>
            <a:t>Wally</a:t>
          </a:r>
          <a:endParaRPr lang="es-ES" sz="2400" kern="1200" dirty="0"/>
        </a:p>
      </dsp:txBody>
      <dsp:txXfrm>
        <a:off x="1947342" y="1446564"/>
        <a:ext cx="1868099" cy="886112"/>
      </dsp:txXfrm>
    </dsp:sp>
    <dsp:sp modelId="{6E660B61-C163-EF41-A264-E8F9DE101894}">
      <dsp:nvSpPr>
        <dsp:cNvPr id="0" name=""/>
        <dsp:cNvSpPr/>
      </dsp:nvSpPr>
      <dsp:spPr>
        <a:xfrm>
          <a:off x="4275813" y="1398627"/>
          <a:ext cx="1963973" cy="981986"/>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t>Celda</a:t>
          </a:r>
        </a:p>
      </dsp:txBody>
      <dsp:txXfrm>
        <a:off x="4323750" y="1446564"/>
        <a:ext cx="1868099" cy="886112"/>
      </dsp:txXfrm>
    </dsp:sp>
    <dsp:sp modelId="{8D20A645-0AB5-F141-8421-048428446803}">
      <dsp:nvSpPr>
        <dsp:cNvPr id="0" name=""/>
        <dsp:cNvSpPr/>
      </dsp:nvSpPr>
      <dsp:spPr>
        <a:xfrm>
          <a:off x="4766806" y="2793048"/>
          <a:ext cx="1963973" cy="981986"/>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t>Abierta</a:t>
          </a:r>
        </a:p>
      </dsp:txBody>
      <dsp:txXfrm>
        <a:off x="4814743" y="2840985"/>
        <a:ext cx="1868099" cy="886112"/>
      </dsp:txXfrm>
    </dsp:sp>
    <dsp:sp modelId="{A50E977E-8ABC-8A4F-B604-603A21356663}">
      <dsp:nvSpPr>
        <dsp:cNvPr id="0" name=""/>
        <dsp:cNvSpPr/>
      </dsp:nvSpPr>
      <dsp:spPr>
        <a:xfrm>
          <a:off x="4766806" y="4187469"/>
          <a:ext cx="1963973" cy="981986"/>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t>Cerrada</a:t>
          </a:r>
        </a:p>
      </dsp:txBody>
      <dsp:txXfrm>
        <a:off x="4814743" y="4235406"/>
        <a:ext cx="1868099" cy="886112"/>
      </dsp:txXfrm>
    </dsp:sp>
    <dsp:sp modelId="{C51B49D2-2C2E-9B46-BE02-83134E9C5E61}">
      <dsp:nvSpPr>
        <dsp:cNvPr id="0" name=""/>
        <dsp:cNvSpPr/>
      </dsp:nvSpPr>
      <dsp:spPr>
        <a:xfrm>
          <a:off x="6652220" y="1398627"/>
          <a:ext cx="1963973" cy="981986"/>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t>Laberinto</a:t>
          </a:r>
        </a:p>
      </dsp:txBody>
      <dsp:txXfrm>
        <a:off x="6700157" y="1446564"/>
        <a:ext cx="1868099" cy="886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E80C-FFA6-D04C-9E82-4CC06804B792}">
      <dsp:nvSpPr>
        <dsp:cNvPr id="0" name=""/>
        <dsp:cNvSpPr/>
      </dsp:nvSpPr>
      <dsp:spPr>
        <a:xfrm>
          <a:off x="5257800" y="2264027"/>
          <a:ext cx="3719932" cy="645608"/>
        </a:xfrm>
        <a:custGeom>
          <a:avLst/>
          <a:gdLst/>
          <a:ahLst/>
          <a:cxnLst/>
          <a:rect l="0" t="0" r="0" b="0"/>
          <a:pathLst>
            <a:path>
              <a:moveTo>
                <a:pt x="0" y="0"/>
              </a:moveTo>
              <a:lnTo>
                <a:pt x="0" y="322804"/>
              </a:lnTo>
              <a:lnTo>
                <a:pt x="3719932" y="322804"/>
              </a:lnTo>
              <a:lnTo>
                <a:pt x="3719932" y="64560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1E0CB-8ED8-314F-9A9A-903B9C528E3B}">
      <dsp:nvSpPr>
        <dsp:cNvPr id="0" name=""/>
        <dsp:cNvSpPr/>
      </dsp:nvSpPr>
      <dsp:spPr>
        <a:xfrm>
          <a:off x="5212080" y="2264027"/>
          <a:ext cx="91440" cy="645608"/>
        </a:xfrm>
        <a:custGeom>
          <a:avLst/>
          <a:gdLst/>
          <a:ahLst/>
          <a:cxnLst/>
          <a:rect l="0" t="0" r="0" b="0"/>
          <a:pathLst>
            <a:path>
              <a:moveTo>
                <a:pt x="45720" y="0"/>
              </a:moveTo>
              <a:lnTo>
                <a:pt x="45720" y="64560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285A38-1CB5-7B40-86CE-601EE9D567A0}">
      <dsp:nvSpPr>
        <dsp:cNvPr id="0" name=""/>
        <dsp:cNvSpPr/>
      </dsp:nvSpPr>
      <dsp:spPr>
        <a:xfrm>
          <a:off x="1537867" y="2264027"/>
          <a:ext cx="3719932" cy="645608"/>
        </a:xfrm>
        <a:custGeom>
          <a:avLst/>
          <a:gdLst/>
          <a:ahLst/>
          <a:cxnLst/>
          <a:rect l="0" t="0" r="0" b="0"/>
          <a:pathLst>
            <a:path>
              <a:moveTo>
                <a:pt x="3719932" y="0"/>
              </a:moveTo>
              <a:lnTo>
                <a:pt x="3719932" y="322804"/>
              </a:lnTo>
              <a:lnTo>
                <a:pt x="0" y="322804"/>
              </a:lnTo>
              <a:lnTo>
                <a:pt x="0" y="64560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05674-E0C1-074E-A3E3-4075207D8EAA}">
      <dsp:nvSpPr>
        <dsp:cNvPr id="0" name=""/>
        <dsp:cNvSpPr/>
      </dsp:nvSpPr>
      <dsp:spPr>
        <a:xfrm>
          <a:off x="3720638" y="726865"/>
          <a:ext cx="3074323" cy="1537161"/>
        </a:xfrm>
        <a:prstGeom prst="roundRect">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t>Bibliotecas</a:t>
          </a:r>
        </a:p>
      </dsp:txBody>
      <dsp:txXfrm>
        <a:off x="3795676" y="801903"/>
        <a:ext cx="2924247" cy="1387085"/>
      </dsp:txXfrm>
    </dsp:sp>
    <dsp:sp modelId="{63A438B4-6DB8-1744-851E-34964A428F31}">
      <dsp:nvSpPr>
        <dsp:cNvPr id="0" name=""/>
        <dsp:cNvSpPr/>
      </dsp:nvSpPr>
      <dsp:spPr>
        <a:xfrm>
          <a:off x="706" y="2909635"/>
          <a:ext cx="3074323" cy="1537161"/>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t>#include &lt;iostream&gt;</a:t>
          </a:r>
          <a:endParaRPr lang="es-ES" sz="2400" kern="1200" dirty="0"/>
        </a:p>
      </dsp:txBody>
      <dsp:txXfrm>
        <a:off x="75744" y="2984673"/>
        <a:ext cx="2924247" cy="1387085"/>
      </dsp:txXfrm>
    </dsp:sp>
    <dsp:sp modelId="{6E660B61-C163-EF41-A264-E8F9DE101894}">
      <dsp:nvSpPr>
        <dsp:cNvPr id="0" name=""/>
        <dsp:cNvSpPr/>
      </dsp:nvSpPr>
      <dsp:spPr>
        <a:xfrm>
          <a:off x="3720638" y="2909635"/>
          <a:ext cx="3074323" cy="1537161"/>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t>#include &lt;stdlib.h&gt;</a:t>
          </a:r>
          <a:endParaRPr lang="es-ES" sz="2400" kern="1200" dirty="0"/>
        </a:p>
      </dsp:txBody>
      <dsp:txXfrm>
        <a:off x="3795676" y="2984673"/>
        <a:ext cx="2924247" cy="1387085"/>
      </dsp:txXfrm>
    </dsp:sp>
    <dsp:sp modelId="{C51B49D2-2C2E-9B46-BE02-83134E9C5E61}">
      <dsp:nvSpPr>
        <dsp:cNvPr id="0" name=""/>
        <dsp:cNvSpPr/>
      </dsp:nvSpPr>
      <dsp:spPr>
        <a:xfrm>
          <a:off x="7440570" y="2909635"/>
          <a:ext cx="3074323" cy="1537161"/>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MX" sz="2400" kern="1200" dirty="0"/>
            <a:t>#include &lt;time.h&gt;</a:t>
          </a:r>
          <a:endParaRPr lang="es-ES" sz="2400" kern="1200" dirty="0"/>
        </a:p>
      </dsp:txBody>
      <dsp:txXfrm>
        <a:off x="7515608" y="2984673"/>
        <a:ext cx="2924247" cy="13870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F5FA7-4E63-424A-951E-A10E555664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21E99FB-3D78-584B-856C-212F4A5C6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FF8061C-1C7A-4548-B4D4-8844EEE0DF96}"/>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75C26476-C350-1842-9362-5AB0D8741B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C401AEE-5168-134F-8A57-F7D51C376EB9}"/>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320533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927F-6388-0645-A7A4-D79B0F5FDA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9DE104-5D92-4F4E-91FC-18E0B6971BD9}"/>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B3FF1912-683F-6C47-B3D6-F5B483F6DCCC}"/>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58137FC5-3164-1647-9F42-B6663B3824A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70BCD7-7B4A-DD44-BFFF-E06903384630}"/>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33667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78AD39-9BC6-0541-9908-AA0C783DD6B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F3EBDEE-B2FB-6843-A4F3-B89BBC85EC63}"/>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F0A09599-0B0A-1D4C-A2DD-A0D3C58D48E2}"/>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7EDE1E1E-F654-FC45-8191-12AE005A18E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1CFE3EF-7A2A-D347-A9A4-CC92F220ADE3}"/>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58411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62437-30A7-8346-AA26-9B5535F31AD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A5785F8-672F-FE48-AB24-0AB65B3F36C8}"/>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0B389999-39DB-8F42-917E-B742B721EA95}"/>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1D3E667C-C6F4-6D43-BD4E-338EF11141B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D3E4E2-6C16-BA43-9351-32B1E6BD7F7D}"/>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8727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122FD-707A-5D40-B191-EA83458650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91F626A-A207-E44F-9EAA-FA44EF758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AA5BA6C4-EB6A-BF4F-87A4-4BC04072877A}"/>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C5CC04CD-C867-6943-922A-D3EB163B56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F899396-02DA-5645-A583-E424C4388B2E}"/>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69911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FFCAF-AFC8-984C-A342-F167E0F7582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ABA3249-8354-F847-B8A7-DB11997F9F06}"/>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C952BDED-2FF7-0C45-B3A3-79302903860D}"/>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553563D5-5F23-1746-9D89-F5189026FDA4}"/>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6" name="Marcador de pie de página 5">
            <a:extLst>
              <a:ext uri="{FF2B5EF4-FFF2-40B4-BE49-F238E27FC236}">
                <a16:creationId xmlns:a16="http://schemas.microsoft.com/office/drawing/2014/main" id="{BB9221A2-9D95-9741-8AE6-82211BCEF43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E6C4B7-9DF5-B440-94C1-CBE333A5284E}"/>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30395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49CB6-2BDC-5746-A700-CCA600F6D5C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22312CC-4CC4-904D-884C-D75CE9F0A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B7A16CBE-274A-FE47-9492-9019C383A536}"/>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8BDBAEBD-174B-8349-80AD-BDB0C8684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E3437241-8B89-614C-9ACC-FD2EC915DC49}"/>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7DF572C5-6FF9-5D4D-8B23-FB56C0C186AC}"/>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8" name="Marcador de pie de página 7">
            <a:extLst>
              <a:ext uri="{FF2B5EF4-FFF2-40B4-BE49-F238E27FC236}">
                <a16:creationId xmlns:a16="http://schemas.microsoft.com/office/drawing/2014/main" id="{A2C9123E-687E-F94E-B41A-C63B1570374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FC73982-45CA-7C42-B68B-AB98B1659B1E}"/>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105562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94859-BB77-AC46-AA72-FE9D6A202D6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F1ACB9C-06D9-FC4A-980E-2E658390D2A2}"/>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4" name="Marcador de pie de página 3">
            <a:extLst>
              <a:ext uri="{FF2B5EF4-FFF2-40B4-BE49-F238E27FC236}">
                <a16:creationId xmlns:a16="http://schemas.microsoft.com/office/drawing/2014/main" id="{D4DE48B6-743C-C548-907C-8D09C64FC59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3CE49DB-58D4-1E4B-A51F-1C5D839C5709}"/>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181749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F83357-1406-0748-8EB4-16DA45D6B756}"/>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3" name="Marcador de pie de página 2">
            <a:extLst>
              <a:ext uri="{FF2B5EF4-FFF2-40B4-BE49-F238E27FC236}">
                <a16:creationId xmlns:a16="http://schemas.microsoft.com/office/drawing/2014/main" id="{37E805A3-C7E3-0A4F-9161-C01A25C003C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359DE7B-DE63-AB41-A88E-8AABF369239D}"/>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72966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F7DF4-3714-CD4D-962E-FA507588B4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32F7469-9971-E342-BE99-C5958D84F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58B3D6E1-8801-E045-BDDF-37CADBB9F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494238E-F7CD-C246-A983-ED3902643533}"/>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6" name="Marcador de pie de página 5">
            <a:extLst>
              <a:ext uri="{FF2B5EF4-FFF2-40B4-BE49-F238E27FC236}">
                <a16:creationId xmlns:a16="http://schemas.microsoft.com/office/drawing/2014/main" id="{FF9BE726-23D8-A64F-AB7E-F84B9174593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24C0813-100F-7142-A60A-FF98B3BB053D}"/>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380733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E743C-793F-6945-A0AC-09AE24B35D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68187A5-AE94-314D-ADDF-2E880F74D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CC262E9-1DAA-3D42-8753-4BFFD6811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B803E782-6C09-9F48-A578-996938388044}"/>
              </a:ext>
            </a:extLst>
          </p:cNvPr>
          <p:cNvSpPr>
            <a:spLocks noGrp="1"/>
          </p:cNvSpPr>
          <p:nvPr>
            <p:ph type="dt" sz="half" idx="10"/>
          </p:nvPr>
        </p:nvSpPr>
        <p:spPr/>
        <p:txBody>
          <a:bodyPr/>
          <a:lstStyle/>
          <a:p>
            <a:fld id="{F06E2F25-57AD-704C-A5CB-351D25BA65C9}" type="datetimeFigureOut">
              <a:rPr lang="es-MX" smtClean="0"/>
              <a:t>18/05/18</a:t>
            </a:fld>
            <a:endParaRPr lang="es-MX"/>
          </a:p>
        </p:txBody>
      </p:sp>
      <p:sp>
        <p:nvSpPr>
          <p:cNvPr id="6" name="Marcador de pie de página 5">
            <a:extLst>
              <a:ext uri="{FF2B5EF4-FFF2-40B4-BE49-F238E27FC236}">
                <a16:creationId xmlns:a16="http://schemas.microsoft.com/office/drawing/2014/main" id="{DDCB49D9-3380-914E-A5AB-F2FC245C62D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36EEB14-5375-C544-B4A1-30226635A489}"/>
              </a:ext>
            </a:extLst>
          </p:cNvPr>
          <p:cNvSpPr>
            <a:spLocks noGrp="1"/>
          </p:cNvSpPr>
          <p:nvPr>
            <p:ph type="sldNum" sz="quarter" idx="12"/>
          </p:nvPr>
        </p:nvSpPr>
        <p:spPr/>
        <p:txBody>
          <a:bodyPr/>
          <a:lstStyle/>
          <a:p>
            <a:fld id="{77C034A7-E079-D049-B80C-26352C67ECA0}" type="slidenum">
              <a:rPr lang="es-MX" smtClean="0"/>
              <a:t>‹Nº›</a:t>
            </a:fld>
            <a:endParaRPr lang="es-MX"/>
          </a:p>
        </p:txBody>
      </p:sp>
    </p:spTree>
    <p:extLst>
      <p:ext uri="{BB962C8B-B14F-4D97-AF65-F5344CB8AC3E}">
        <p14:creationId xmlns:p14="http://schemas.microsoft.com/office/powerpoint/2010/main" val="270155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92D2AB4-46EB-7F44-AF65-B4EA5E8C5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4AAD4D2-89D0-D94C-BEF1-E20F0F5DF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CD52795-355A-AF40-9162-156511AF9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E2F25-57AD-704C-A5CB-351D25BA65C9}" type="datetimeFigureOut">
              <a:rPr lang="es-MX" smtClean="0"/>
              <a:t>18/05/18</a:t>
            </a:fld>
            <a:endParaRPr lang="es-MX"/>
          </a:p>
        </p:txBody>
      </p:sp>
      <p:sp>
        <p:nvSpPr>
          <p:cNvPr id="5" name="Marcador de pie de página 4">
            <a:extLst>
              <a:ext uri="{FF2B5EF4-FFF2-40B4-BE49-F238E27FC236}">
                <a16:creationId xmlns:a16="http://schemas.microsoft.com/office/drawing/2014/main" id="{851AACC4-471A-F941-9A20-58A340720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BF3EA4B-B131-E445-B91D-EF63124DF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34A7-E079-D049-B80C-26352C67ECA0}" type="slidenum">
              <a:rPr lang="es-MX" smtClean="0"/>
              <a:t>‹Nº›</a:t>
            </a:fld>
            <a:endParaRPr lang="es-MX"/>
          </a:p>
        </p:txBody>
      </p:sp>
    </p:spTree>
    <p:extLst>
      <p:ext uri="{BB962C8B-B14F-4D97-AF65-F5344CB8AC3E}">
        <p14:creationId xmlns:p14="http://schemas.microsoft.com/office/powerpoint/2010/main" val="760971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45FD377-B3A5-FB4C-9528-15F32A14913E}"/>
              </a:ext>
            </a:extLst>
          </p:cNvPr>
          <p:cNvSpPr>
            <a:spLocks noGrp="1"/>
          </p:cNvSpPr>
          <p:nvPr>
            <p:ph type="subTitle" idx="1"/>
          </p:nvPr>
        </p:nvSpPr>
        <p:spPr>
          <a:xfrm>
            <a:off x="2001328" y="5034022"/>
            <a:ext cx="9144000" cy="1655762"/>
          </a:xfrm>
        </p:spPr>
        <p:txBody>
          <a:bodyPr>
            <a:normAutofit lnSpcReduction="10000"/>
          </a:bodyPr>
          <a:lstStyle/>
          <a:p>
            <a:r>
              <a:rPr lang="es-ES" dirty="0">
                <a:solidFill>
                  <a:schemeClr val="tx1">
                    <a:lumMod val="50000"/>
                    <a:lumOff val="50000"/>
                  </a:schemeClr>
                </a:solidFill>
              </a:rPr>
              <a:t>Martín Coba Pulido</a:t>
            </a:r>
          </a:p>
          <a:p>
            <a:r>
              <a:rPr lang="es-ES" dirty="0">
                <a:solidFill>
                  <a:schemeClr val="tx1">
                    <a:lumMod val="50000"/>
                    <a:lumOff val="50000"/>
                  </a:schemeClr>
                </a:solidFill>
              </a:rPr>
              <a:t>Abraham Flores Basilio</a:t>
            </a:r>
          </a:p>
          <a:p>
            <a:r>
              <a:rPr lang="es-ES" dirty="0">
                <a:solidFill>
                  <a:schemeClr val="tx1">
                    <a:lumMod val="50000"/>
                    <a:lumOff val="50000"/>
                  </a:schemeClr>
                </a:solidFill>
              </a:rPr>
              <a:t>Gerardo Hernández Martínez</a:t>
            </a:r>
          </a:p>
          <a:p>
            <a:r>
              <a:rPr lang="es-ES" dirty="0">
                <a:solidFill>
                  <a:schemeClr val="tx1">
                    <a:lumMod val="50000"/>
                    <a:lumOff val="50000"/>
                  </a:schemeClr>
                </a:solidFill>
              </a:rPr>
              <a:t>Ángel Gómez Villegas</a:t>
            </a:r>
          </a:p>
          <a:p>
            <a:endParaRPr lang="es-MX" dirty="0"/>
          </a:p>
        </p:txBody>
      </p:sp>
      <p:pic>
        <p:nvPicPr>
          <p:cNvPr id="7" name="Imagen 6">
            <a:extLst>
              <a:ext uri="{FF2B5EF4-FFF2-40B4-BE49-F238E27FC236}">
                <a16:creationId xmlns:a16="http://schemas.microsoft.com/office/drawing/2014/main" id="{9E266CFA-E776-BC4B-8BA2-8B7EB95AA804}"/>
              </a:ext>
            </a:extLst>
          </p:cNvPr>
          <p:cNvPicPr>
            <a:picLocks noChangeAspect="1"/>
          </p:cNvPicPr>
          <p:nvPr/>
        </p:nvPicPr>
        <p:blipFill>
          <a:blip r:embed="rId2"/>
          <a:stretch>
            <a:fillRect/>
          </a:stretch>
        </p:blipFill>
        <p:spPr>
          <a:xfrm>
            <a:off x="4444041" y="448573"/>
            <a:ext cx="4337649" cy="4337649"/>
          </a:xfrm>
          <a:prstGeom prst="rect">
            <a:avLst/>
          </a:prstGeom>
        </p:spPr>
      </p:pic>
    </p:spTree>
    <p:extLst>
      <p:ext uri="{BB962C8B-B14F-4D97-AF65-F5344CB8AC3E}">
        <p14:creationId xmlns:p14="http://schemas.microsoft.com/office/powerpoint/2010/main" val="167374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B6A7292-50F9-3A4C-8272-5043E5FB0E10}"/>
              </a:ext>
            </a:extLst>
          </p:cNvPr>
          <p:cNvPicPr>
            <a:picLocks noGrp="1" noChangeAspect="1"/>
          </p:cNvPicPr>
          <p:nvPr>
            <p:ph idx="1"/>
          </p:nvPr>
        </p:nvPicPr>
        <p:blipFill>
          <a:blip r:embed="rId2"/>
          <a:stretch>
            <a:fillRect/>
          </a:stretch>
        </p:blipFill>
        <p:spPr>
          <a:xfrm>
            <a:off x="2996199" y="1003300"/>
            <a:ext cx="6199601" cy="5173663"/>
          </a:xfrm>
          <a:prstGeom prst="rect">
            <a:avLst/>
          </a:prstGeom>
        </p:spPr>
      </p:pic>
    </p:spTree>
    <p:extLst>
      <p:ext uri="{BB962C8B-B14F-4D97-AF65-F5344CB8AC3E}">
        <p14:creationId xmlns:p14="http://schemas.microsoft.com/office/powerpoint/2010/main" val="321955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Investigación</a:t>
            </a:r>
          </a:p>
        </p:txBody>
      </p:sp>
    </p:spTree>
    <p:extLst>
      <p:ext uri="{BB962C8B-B14F-4D97-AF65-F5344CB8AC3E}">
        <p14:creationId xmlns:p14="http://schemas.microsoft.com/office/powerpoint/2010/main" val="413801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normAutofit/>
          </a:bodyPr>
          <a:lstStyle/>
          <a:p>
            <a:pPr marL="0" indent="0">
              <a:buNone/>
            </a:pPr>
            <a:r>
              <a:rPr lang="es-MX" sz="4000" dirty="0">
                <a:latin typeface="Century Gothic" panose="020B0502020202020204" pitchFamily="34" charset="0"/>
              </a:rPr>
              <a:t>Crear una matriz en c++</a:t>
            </a:r>
          </a:p>
          <a:p>
            <a:pPr algn="just"/>
            <a:r>
              <a:rPr lang="es-MX" sz="2400" cap="none" dirty="0">
                <a:latin typeface="Century Gothic" panose="020B0502020202020204" pitchFamily="34" charset="0"/>
                <a:cs typeface="Arial" panose="020B0604020202020204" pitchFamily="34" charset="0"/>
              </a:rPr>
              <a:t>Declarar una matriz en C++ es muy similar a la de un vector, se deben seguir las mismas normas para declarar una variable pero una vez más con un pequeño cambio en la sintaxis. Primero necesitaremos saber el tipo de los datos que irán al interior de este (números, decimales o cadenas de texto, etc.) Necesitamos también, como siempre, un nombre para la </a:t>
            </a:r>
            <a:r>
              <a:rPr lang="es-MX" altLang="es-MX" sz="2400" cap="none" dirty="0">
                <a:solidFill>
                  <a:srgbClr val="5A5A5A"/>
                </a:solidFill>
                <a:latin typeface="Century Gothic" panose="020B0502020202020204" pitchFamily="34" charset="0"/>
                <a:cs typeface="Arial" panose="020B0604020202020204" pitchFamily="34" charset="0"/>
              </a:rPr>
              <a:t>sintaxis para declarar una matriz en C++ es la siguiente:</a:t>
            </a:r>
            <a:endParaRPr lang="es-MX" altLang="es-MX" sz="2400" cap="none" dirty="0">
              <a:solidFill>
                <a:srgbClr val="F8F8F2"/>
              </a:solidFill>
              <a:latin typeface="Century Gothic" panose="020B0502020202020204" pitchFamily="34" charset="0"/>
              <a:cs typeface="Arial" panose="020B0604020202020204" pitchFamily="34" charset="0"/>
            </a:endParaRPr>
          </a:p>
          <a:p>
            <a:pPr algn="just"/>
            <a:r>
              <a:rPr lang="es-MX" sz="2400" cap="none" dirty="0">
                <a:latin typeface="Century Gothic" panose="020B0502020202020204" pitchFamily="34" charset="0"/>
                <a:cs typeface="Arial" panose="020B0604020202020204" pitchFamily="34" charset="0"/>
              </a:rPr>
              <a:t>Matriz y un tamaño máximo tanto para las filas como para las columnas. </a:t>
            </a:r>
          </a:p>
          <a:p>
            <a:pPr algn="just"/>
            <a:endParaRPr lang="es-MX" sz="2400" cap="none" dirty="0">
              <a:latin typeface="Century Gothic" panose="020B0502020202020204" pitchFamily="34" charset="0"/>
              <a:cs typeface="Arial" panose="020B0604020202020204" pitchFamily="34" charset="0"/>
            </a:endParaRPr>
          </a:p>
          <a:p>
            <a:pPr marL="0" indent="0" algn="ctr">
              <a:buNone/>
            </a:pPr>
            <a:r>
              <a:rPr lang="es-MX" altLang="es-MX" dirty="0">
                <a:ln w="0"/>
                <a:effectLst>
                  <a:outerShdw blurRad="38100" dist="19050" dir="2700000" algn="tl" rotWithShape="0">
                    <a:schemeClr val="dk1">
                      <a:alpha val="40000"/>
                    </a:schemeClr>
                  </a:outerShdw>
                </a:effectLst>
                <a:latin typeface="Century Gothic" panose="020B0502020202020204" pitchFamily="34" charset="0"/>
              </a:rPr>
              <a:t>tipoDato nombreMatriz[filas][columnas];</a:t>
            </a:r>
            <a:r>
              <a:rPr lang="es-MX" altLang="es-MX" sz="2000" dirty="0">
                <a:ln w="0"/>
                <a:effectLst>
                  <a:outerShdw blurRad="38100" dist="19050" dir="2700000" algn="tl" rotWithShape="0">
                    <a:schemeClr val="dk1">
                      <a:alpha val="40000"/>
                    </a:schemeClr>
                  </a:outerShdw>
                </a:effectLst>
                <a:latin typeface="Century Gothic" panose="020B0502020202020204" pitchFamily="34" charset="0"/>
              </a:rPr>
              <a:t> </a:t>
            </a:r>
            <a:endParaRPr lang="es-MX" altLang="es-MX" sz="3600" dirty="0">
              <a:ln w="0"/>
              <a:effectLst>
                <a:outerShdw blurRad="38100" dist="19050" dir="2700000" algn="tl" rotWithShape="0">
                  <a:schemeClr val="dk1">
                    <a:alpha val="40000"/>
                  </a:schemeClr>
                </a:outerShdw>
              </a:effectLst>
              <a:latin typeface="Century Gothic" panose="020B0502020202020204" pitchFamily="34" charset="0"/>
            </a:endParaRPr>
          </a:p>
          <a:p>
            <a:endParaRPr lang="es-MX" dirty="0"/>
          </a:p>
        </p:txBody>
      </p:sp>
    </p:spTree>
    <p:extLst>
      <p:ext uri="{BB962C8B-B14F-4D97-AF65-F5344CB8AC3E}">
        <p14:creationId xmlns:p14="http://schemas.microsoft.com/office/powerpoint/2010/main" val="390002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Sintaxis del condicional if - else</a:t>
            </a:r>
          </a:p>
        </p:txBody>
      </p:sp>
    </p:spTree>
    <p:extLst>
      <p:ext uri="{BB962C8B-B14F-4D97-AF65-F5344CB8AC3E}">
        <p14:creationId xmlns:p14="http://schemas.microsoft.com/office/powerpoint/2010/main" val="202810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512956" y="1003610"/>
            <a:ext cx="4605454" cy="5173353"/>
          </a:xfrm>
        </p:spPr>
        <p:txBody>
          <a:bodyPr>
            <a:normAutofit fontScale="92500" lnSpcReduction="10000"/>
          </a:bodyPr>
          <a:lstStyle/>
          <a:p>
            <a:r>
              <a:rPr lang="es-MX" sz="2400" cap="none" dirty="0">
                <a:latin typeface="Century Gothic" panose="020B0502020202020204" pitchFamily="34" charset="0"/>
              </a:rPr>
              <a:t>La sintaxis de un condicional if-else, es en principio similar a la del condicional if, pero adicionando una nueva "estructura" que es el else, el cual indica la acción o conjunto de acciones a llevar a cabo, en caso de que la condición del if no se cumpla. Cabe resaltar que el else siempre se pone inmediatamente después del if, en caso de ser necesario, el else es incapaz de funcionar por sí solo, siempre debe ir acompañado por un if. Veamos entonces como es la sintaxis de este:</a:t>
            </a:r>
          </a:p>
          <a:p>
            <a:endParaRPr lang="es-MX" dirty="0"/>
          </a:p>
        </p:txBody>
      </p:sp>
      <p:pic>
        <p:nvPicPr>
          <p:cNvPr id="4" name="Imagen 3">
            <a:extLst>
              <a:ext uri="{FF2B5EF4-FFF2-40B4-BE49-F238E27FC236}">
                <a16:creationId xmlns:a16="http://schemas.microsoft.com/office/drawing/2014/main" id="{55BCA4C2-3D8D-C84E-AEFC-AD26A36B376A}"/>
              </a:ext>
            </a:extLst>
          </p:cNvPr>
          <p:cNvPicPr>
            <a:picLocks noChangeAspect="1"/>
          </p:cNvPicPr>
          <p:nvPr/>
        </p:nvPicPr>
        <p:blipFill>
          <a:blip r:embed="rId2"/>
          <a:stretch>
            <a:fillRect/>
          </a:stretch>
        </p:blipFill>
        <p:spPr>
          <a:xfrm>
            <a:off x="5286374" y="1392027"/>
            <a:ext cx="6536397" cy="4125993"/>
          </a:xfrm>
          <a:prstGeom prst="rect">
            <a:avLst/>
          </a:prstGeom>
        </p:spPr>
      </p:pic>
    </p:spTree>
    <p:extLst>
      <p:ext uri="{BB962C8B-B14F-4D97-AF65-F5344CB8AC3E}">
        <p14:creationId xmlns:p14="http://schemas.microsoft.com/office/powerpoint/2010/main" val="152328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Recursividad</a:t>
            </a:r>
          </a:p>
        </p:txBody>
      </p:sp>
    </p:spTree>
    <p:extLst>
      <p:ext uri="{BB962C8B-B14F-4D97-AF65-F5344CB8AC3E}">
        <p14:creationId xmlns:p14="http://schemas.microsoft.com/office/powerpoint/2010/main" val="2263849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4235605" cy="5173353"/>
          </a:xfrm>
        </p:spPr>
        <p:txBody>
          <a:bodyPr/>
          <a:lstStyle/>
          <a:p>
            <a:r>
              <a:rPr lang="en-US" sz="2400" dirty="0">
                <a:latin typeface="Century Gothic" panose="020B0502020202020204" pitchFamily="34" charset="0"/>
              </a:rPr>
              <a:t>Una </a:t>
            </a:r>
            <a:r>
              <a:rPr lang="en-US" sz="2400" dirty="0" err="1">
                <a:latin typeface="Century Gothic" panose="020B0502020202020204" pitchFamily="34" charset="0"/>
              </a:rPr>
              <a:t>función</a:t>
            </a:r>
            <a:r>
              <a:rPr lang="en-US" sz="2400" dirty="0">
                <a:latin typeface="Century Gothic" panose="020B0502020202020204" pitchFamily="34" charset="0"/>
              </a:rPr>
              <a:t> de </a:t>
            </a:r>
            <a:r>
              <a:rPr lang="en-US" sz="2400" dirty="0" err="1">
                <a:latin typeface="Century Gothic" panose="020B0502020202020204" pitchFamily="34" charset="0"/>
              </a:rPr>
              <a:t>este</a:t>
            </a:r>
            <a:r>
              <a:rPr lang="en-US" sz="2400" dirty="0">
                <a:latin typeface="Century Gothic" panose="020B0502020202020204" pitchFamily="34" charset="0"/>
              </a:rPr>
              <a:t> </a:t>
            </a:r>
            <a:r>
              <a:rPr lang="en-US" sz="2400" dirty="0" err="1">
                <a:latin typeface="Century Gothic" panose="020B0502020202020204" pitchFamily="34" charset="0"/>
              </a:rPr>
              <a:t>tipo</a:t>
            </a:r>
            <a:r>
              <a:rPr lang="en-US" sz="2400" dirty="0">
                <a:latin typeface="Century Gothic" panose="020B0502020202020204" pitchFamily="34" charset="0"/>
              </a:rPr>
              <a:t> </a:t>
            </a:r>
            <a:r>
              <a:rPr lang="en-US" sz="2400" dirty="0" err="1">
                <a:latin typeface="Century Gothic" panose="020B0502020202020204" pitchFamily="34" charset="0"/>
              </a:rPr>
              <a:t>es</a:t>
            </a:r>
            <a:r>
              <a:rPr lang="en-US" sz="2400" dirty="0">
                <a:latin typeface="Century Gothic" panose="020B0502020202020204" pitchFamily="34" charset="0"/>
              </a:rPr>
              <a:t> </a:t>
            </a:r>
            <a:r>
              <a:rPr lang="en-US" sz="2400" dirty="0" err="1">
                <a:latin typeface="Century Gothic" panose="020B0502020202020204" pitchFamily="34" charset="0"/>
              </a:rPr>
              <a:t>una</a:t>
            </a:r>
            <a:r>
              <a:rPr lang="en-US" sz="2400" dirty="0">
                <a:latin typeface="Century Gothic" panose="020B0502020202020204" pitchFamily="34" charset="0"/>
              </a:rPr>
              <a:t> </a:t>
            </a:r>
            <a:r>
              <a:rPr lang="en-US" sz="2400" dirty="0" err="1">
                <a:latin typeface="Century Gothic" panose="020B0502020202020204" pitchFamily="34" charset="0"/>
              </a:rPr>
              <a:t>función</a:t>
            </a:r>
            <a:r>
              <a:rPr lang="en-US" sz="2400" dirty="0">
                <a:latin typeface="Century Gothic" panose="020B0502020202020204" pitchFamily="34" charset="0"/>
              </a:rPr>
              <a:t> que </a:t>
            </a:r>
            <a:r>
              <a:rPr lang="en-US" sz="2400" dirty="0" err="1">
                <a:latin typeface="Century Gothic" panose="020B0502020202020204" pitchFamily="34" charset="0"/>
              </a:rPr>
              <a:t>dentro</a:t>
            </a:r>
            <a:r>
              <a:rPr lang="en-US" sz="2400" dirty="0">
                <a:latin typeface="Century Gothic" panose="020B0502020202020204" pitchFamily="34" charset="0"/>
              </a:rPr>
              <a:t> de </a:t>
            </a:r>
            <a:r>
              <a:rPr lang="en-US" sz="2400" dirty="0" err="1">
                <a:latin typeface="Century Gothic" panose="020B0502020202020204" pitchFamily="34" charset="0"/>
              </a:rPr>
              <a:t>su</a:t>
            </a:r>
            <a:r>
              <a:rPr lang="en-US" sz="2400" dirty="0">
                <a:latin typeface="Century Gothic" panose="020B0502020202020204" pitchFamily="34" charset="0"/>
              </a:rPr>
              <a:t> </a:t>
            </a:r>
            <a:r>
              <a:rPr lang="en-US" sz="2400" dirty="0" err="1">
                <a:latin typeface="Century Gothic" panose="020B0502020202020204" pitchFamily="34" charset="0"/>
              </a:rPr>
              <a:t>código</a:t>
            </a:r>
            <a:r>
              <a:rPr lang="en-US" sz="2400" dirty="0">
                <a:latin typeface="Century Gothic" panose="020B0502020202020204" pitchFamily="34" charset="0"/>
              </a:rPr>
              <a:t> se llama a </a:t>
            </a:r>
            <a:r>
              <a:rPr lang="en-US" sz="2400" dirty="0" err="1">
                <a:latin typeface="Century Gothic" panose="020B0502020202020204" pitchFamily="34" charset="0"/>
              </a:rPr>
              <a:t>si</a:t>
            </a:r>
            <a:r>
              <a:rPr lang="en-US" sz="2400" dirty="0">
                <a:latin typeface="Century Gothic" panose="020B0502020202020204" pitchFamily="34" charset="0"/>
              </a:rPr>
              <a:t> </a:t>
            </a:r>
            <a:r>
              <a:rPr lang="en-US" sz="2400" dirty="0" err="1">
                <a:latin typeface="Century Gothic" panose="020B0502020202020204" pitchFamily="34" charset="0"/>
              </a:rPr>
              <a:t>misma</a:t>
            </a:r>
            <a:r>
              <a:rPr lang="en-US" sz="2400" dirty="0">
                <a:latin typeface="Century Gothic" panose="020B0502020202020204" pitchFamily="34" charset="0"/>
              </a:rPr>
              <a:t>. Se </a:t>
            </a:r>
            <a:r>
              <a:rPr lang="en-US" sz="2400" dirty="0" err="1">
                <a:latin typeface="Century Gothic" panose="020B0502020202020204" pitchFamily="34" charset="0"/>
              </a:rPr>
              <a:t>pasa</a:t>
            </a:r>
            <a:r>
              <a:rPr lang="en-US" sz="2400" dirty="0">
                <a:latin typeface="Century Gothic" panose="020B0502020202020204" pitchFamily="34" charset="0"/>
              </a:rPr>
              <a:t> </a:t>
            </a:r>
            <a:r>
              <a:rPr lang="en-US" sz="2400" dirty="0" err="1">
                <a:latin typeface="Century Gothic" panose="020B0502020202020204" pitchFamily="34" charset="0"/>
              </a:rPr>
              <a:t>como</a:t>
            </a:r>
            <a:r>
              <a:rPr lang="en-US" sz="2400" dirty="0">
                <a:latin typeface="Century Gothic" panose="020B0502020202020204" pitchFamily="34" charset="0"/>
              </a:rPr>
              <a:t> </a:t>
            </a:r>
            <a:r>
              <a:rPr lang="en-US" sz="2400" dirty="0" err="1">
                <a:latin typeface="Century Gothic" panose="020B0502020202020204" pitchFamily="34" charset="0"/>
              </a:rPr>
              <a:t>parámetro</a:t>
            </a:r>
            <a:r>
              <a:rPr lang="en-US" sz="2400" dirty="0">
                <a:latin typeface="Century Gothic" panose="020B0502020202020204" pitchFamily="34" charset="0"/>
              </a:rPr>
              <a:t> </a:t>
            </a:r>
            <a:r>
              <a:rPr lang="en-US" sz="2400" dirty="0" err="1">
                <a:latin typeface="Century Gothic" panose="020B0502020202020204" pitchFamily="34" charset="0"/>
              </a:rPr>
              <a:t>una</a:t>
            </a:r>
            <a:r>
              <a:rPr lang="en-US" sz="2400" dirty="0">
                <a:latin typeface="Century Gothic" panose="020B0502020202020204" pitchFamily="34" charset="0"/>
              </a:rPr>
              <a:t> </a:t>
            </a:r>
            <a:r>
              <a:rPr lang="en-US" sz="2400" dirty="0" err="1">
                <a:latin typeface="Century Gothic" panose="020B0502020202020204" pitchFamily="34" charset="0"/>
              </a:rPr>
              <a:t>versión</a:t>
            </a:r>
            <a:r>
              <a:rPr lang="en-US" sz="2400" dirty="0">
                <a:latin typeface="Century Gothic" panose="020B0502020202020204" pitchFamily="34" charset="0"/>
              </a:rPr>
              <a:t> </a:t>
            </a:r>
            <a:r>
              <a:rPr lang="en-US" sz="2400" dirty="0" err="1">
                <a:latin typeface="Century Gothic" panose="020B0502020202020204" pitchFamily="34" charset="0"/>
              </a:rPr>
              <a:t>más</a:t>
            </a:r>
            <a:r>
              <a:rPr lang="en-US" sz="2400" dirty="0">
                <a:latin typeface="Century Gothic" panose="020B0502020202020204" pitchFamily="34" charset="0"/>
              </a:rPr>
              <a:t> </a:t>
            </a:r>
            <a:r>
              <a:rPr lang="en-US" sz="2400" dirty="0" err="1">
                <a:latin typeface="Century Gothic" panose="020B0502020202020204" pitchFamily="34" charset="0"/>
              </a:rPr>
              <a:t>sencilla</a:t>
            </a:r>
            <a:r>
              <a:rPr lang="en-US" sz="2400" dirty="0">
                <a:latin typeface="Century Gothic" panose="020B0502020202020204" pitchFamily="34" charset="0"/>
              </a:rPr>
              <a:t> del </a:t>
            </a:r>
            <a:r>
              <a:rPr lang="en-US" sz="2400" dirty="0" err="1">
                <a:latin typeface="Century Gothic" panose="020B0502020202020204" pitchFamily="34" charset="0"/>
              </a:rPr>
              <a:t>problema</a:t>
            </a:r>
            <a:r>
              <a:rPr lang="en-US" sz="2400" dirty="0">
                <a:latin typeface="Century Gothic" panose="020B0502020202020204" pitchFamily="34" charset="0"/>
              </a:rPr>
              <a:t>, hasta </a:t>
            </a:r>
            <a:r>
              <a:rPr lang="en-US" sz="2400" dirty="0" err="1">
                <a:latin typeface="Century Gothic" panose="020B0502020202020204" pitchFamily="34" charset="0"/>
              </a:rPr>
              <a:t>llegar</a:t>
            </a:r>
            <a:r>
              <a:rPr lang="en-US" sz="2400" dirty="0">
                <a:latin typeface="Century Gothic" panose="020B0502020202020204" pitchFamily="34" charset="0"/>
              </a:rPr>
              <a:t> a un </a:t>
            </a:r>
            <a:r>
              <a:rPr lang="en-US" sz="2400" dirty="0" err="1">
                <a:latin typeface="Century Gothic" panose="020B0502020202020204" pitchFamily="34" charset="0"/>
              </a:rPr>
              <a:t>caso</a:t>
            </a:r>
            <a:r>
              <a:rPr lang="en-US" sz="2400" dirty="0">
                <a:latin typeface="Century Gothic" panose="020B0502020202020204" pitchFamily="34" charset="0"/>
              </a:rPr>
              <a:t> que no </a:t>
            </a:r>
            <a:r>
              <a:rPr lang="en-US" sz="2400" dirty="0" err="1">
                <a:latin typeface="Century Gothic" panose="020B0502020202020204" pitchFamily="34" charset="0"/>
              </a:rPr>
              <a:t>puede</a:t>
            </a:r>
            <a:r>
              <a:rPr lang="en-US" sz="2400" dirty="0">
                <a:latin typeface="Century Gothic" panose="020B0502020202020204" pitchFamily="34" charset="0"/>
              </a:rPr>
              <a:t> </a:t>
            </a:r>
            <a:r>
              <a:rPr lang="en-US" sz="2400" dirty="0" err="1">
                <a:latin typeface="Century Gothic" panose="020B0502020202020204" pitchFamily="34" charset="0"/>
              </a:rPr>
              <a:t>simplificarse</a:t>
            </a:r>
            <a:r>
              <a:rPr lang="en-US" sz="2400" dirty="0">
                <a:latin typeface="Century Gothic" panose="020B0502020202020204" pitchFamily="34" charset="0"/>
              </a:rPr>
              <a:t> </a:t>
            </a:r>
            <a:r>
              <a:rPr lang="en-US" sz="2400" dirty="0" err="1">
                <a:latin typeface="Century Gothic" panose="020B0502020202020204" pitchFamily="34" charset="0"/>
              </a:rPr>
              <a:t>más</a:t>
            </a:r>
            <a:r>
              <a:rPr lang="en-US" sz="2400" dirty="0">
                <a:latin typeface="Century Gothic" panose="020B0502020202020204" pitchFamily="34" charset="0"/>
              </a:rPr>
              <a:t>. </a:t>
            </a:r>
            <a:r>
              <a:rPr lang="en-US" sz="2400" dirty="0" err="1">
                <a:latin typeface="Century Gothic" panose="020B0502020202020204" pitchFamily="34" charset="0"/>
              </a:rPr>
              <a:t>Veamos</a:t>
            </a:r>
            <a:r>
              <a:rPr lang="en-US" sz="2400" dirty="0">
                <a:latin typeface="Century Gothic" panose="020B0502020202020204" pitchFamily="34" charset="0"/>
              </a:rPr>
              <a:t> un </a:t>
            </a:r>
            <a:r>
              <a:rPr lang="en-US" sz="2400" dirty="0" err="1">
                <a:latin typeface="Century Gothic" panose="020B0502020202020204" pitchFamily="34" charset="0"/>
              </a:rPr>
              <a:t>ejemplo</a:t>
            </a:r>
            <a:r>
              <a:rPr lang="en-US" sz="2400" dirty="0">
                <a:latin typeface="Century Gothic" panose="020B0502020202020204" pitchFamily="34" charset="0"/>
              </a:rPr>
              <a:t> </a:t>
            </a:r>
            <a:r>
              <a:rPr lang="en-US" sz="2400" dirty="0" err="1">
                <a:latin typeface="Century Gothic" panose="020B0502020202020204" pitchFamily="34" charset="0"/>
              </a:rPr>
              <a:t>en</a:t>
            </a:r>
            <a:r>
              <a:rPr lang="en-US" sz="2400" dirty="0">
                <a:latin typeface="Century Gothic" panose="020B0502020202020204" pitchFamily="34" charset="0"/>
              </a:rPr>
              <a:t> </a:t>
            </a:r>
            <a:r>
              <a:rPr lang="en-US" sz="2400" dirty="0" err="1">
                <a:latin typeface="Century Gothic" panose="020B0502020202020204" pitchFamily="34" charset="0"/>
              </a:rPr>
              <a:t>pseudocódigo</a:t>
            </a:r>
            <a:r>
              <a:rPr lang="en-US" sz="2400" dirty="0">
                <a:latin typeface="Century Gothic" panose="020B0502020202020204" pitchFamily="34" charset="0"/>
              </a:rPr>
              <a:t> de la casa:</a:t>
            </a:r>
          </a:p>
          <a:p>
            <a:endParaRPr lang="es-MX" dirty="0"/>
          </a:p>
        </p:txBody>
      </p:sp>
      <p:pic>
        <p:nvPicPr>
          <p:cNvPr id="4" name="Picture 2" descr="codigo_factorial">
            <a:extLst>
              <a:ext uri="{FF2B5EF4-FFF2-40B4-BE49-F238E27FC236}">
                <a16:creationId xmlns:a16="http://schemas.microsoft.com/office/drawing/2014/main" id="{43B63695-10D4-7645-B785-AA191C0B1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078" y="1003610"/>
            <a:ext cx="5135784" cy="488171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1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ASCII</a:t>
            </a:r>
          </a:p>
        </p:txBody>
      </p:sp>
    </p:spTree>
    <p:extLst>
      <p:ext uri="{BB962C8B-B14F-4D97-AF65-F5344CB8AC3E}">
        <p14:creationId xmlns:p14="http://schemas.microsoft.com/office/powerpoint/2010/main" val="361020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69EDD1D2-3956-A543-B67C-3B33BA645B27}"/>
              </a:ext>
            </a:extLst>
          </p:cNvPr>
          <p:cNvPicPr>
            <a:picLocks noGrp="1" noChangeAspect="1"/>
          </p:cNvPicPr>
          <p:nvPr>
            <p:ph idx="1"/>
          </p:nvPr>
        </p:nvPicPr>
        <p:blipFill>
          <a:blip r:embed="rId2"/>
          <a:stretch>
            <a:fillRect/>
          </a:stretch>
        </p:blipFill>
        <p:spPr>
          <a:xfrm>
            <a:off x="157162" y="245678"/>
            <a:ext cx="11858625" cy="6612322"/>
          </a:xfrm>
        </p:spPr>
      </p:pic>
    </p:spTree>
    <p:extLst>
      <p:ext uri="{BB962C8B-B14F-4D97-AF65-F5344CB8AC3E}">
        <p14:creationId xmlns:p14="http://schemas.microsoft.com/office/powerpoint/2010/main" val="98473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Algoritmo</a:t>
            </a:r>
          </a:p>
        </p:txBody>
      </p:sp>
    </p:spTree>
    <p:extLst>
      <p:ext uri="{BB962C8B-B14F-4D97-AF65-F5344CB8AC3E}">
        <p14:creationId xmlns:p14="http://schemas.microsoft.com/office/powerpoint/2010/main" val="278440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t>Problema a resolver</a:t>
            </a:r>
          </a:p>
        </p:txBody>
      </p:sp>
    </p:spTree>
    <p:extLst>
      <p:ext uri="{BB962C8B-B14F-4D97-AF65-F5344CB8AC3E}">
        <p14:creationId xmlns:p14="http://schemas.microsoft.com/office/powerpoint/2010/main" val="271093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lstStyle/>
          <a:p>
            <a:endParaRPr lang="es-MX" dirty="0"/>
          </a:p>
        </p:txBody>
      </p:sp>
    </p:spTree>
    <p:extLst>
      <p:ext uri="{BB962C8B-B14F-4D97-AF65-F5344CB8AC3E}">
        <p14:creationId xmlns:p14="http://schemas.microsoft.com/office/powerpoint/2010/main" val="30797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¿Cómo funciona?</a:t>
            </a:r>
          </a:p>
        </p:txBody>
      </p:sp>
    </p:spTree>
    <p:extLst>
      <p:ext uri="{BB962C8B-B14F-4D97-AF65-F5344CB8AC3E}">
        <p14:creationId xmlns:p14="http://schemas.microsoft.com/office/powerpoint/2010/main" val="31503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lstStyle/>
          <a:p>
            <a:endParaRPr lang="es-MX" dirty="0"/>
          </a:p>
        </p:txBody>
      </p:sp>
    </p:spTree>
    <p:extLst>
      <p:ext uri="{BB962C8B-B14F-4D97-AF65-F5344CB8AC3E}">
        <p14:creationId xmlns:p14="http://schemas.microsoft.com/office/powerpoint/2010/main" val="180747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Conclusiones</a:t>
            </a:r>
          </a:p>
        </p:txBody>
      </p:sp>
    </p:spTree>
    <p:extLst>
      <p:ext uri="{BB962C8B-B14F-4D97-AF65-F5344CB8AC3E}">
        <p14:creationId xmlns:p14="http://schemas.microsoft.com/office/powerpoint/2010/main" val="1899351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lstStyle/>
          <a:p>
            <a:endParaRPr lang="es-MX" dirty="0"/>
          </a:p>
        </p:txBody>
      </p:sp>
    </p:spTree>
    <p:extLst>
      <p:ext uri="{BB962C8B-B14F-4D97-AF65-F5344CB8AC3E}">
        <p14:creationId xmlns:p14="http://schemas.microsoft.com/office/powerpoint/2010/main" val="61553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8924AAC-AB89-0C45-BD14-AE4913024F52}"/>
              </a:ext>
            </a:extLst>
          </p:cNvPr>
          <p:cNvPicPr>
            <a:picLocks noGrp="1" noChangeAspect="1"/>
          </p:cNvPicPr>
          <p:nvPr>
            <p:ph idx="1"/>
          </p:nvPr>
        </p:nvPicPr>
        <p:blipFill>
          <a:blip r:embed="rId2"/>
          <a:stretch>
            <a:fillRect/>
          </a:stretch>
        </p:blipFill>
        <p:spPr>
          <a:xfrm>
            <a:off x="7690643" y="1590812"/>
            <a:ext cx="4100512" cy="4100512"/>
          </a:xfrm>
        </p:spPr>
      </p:pic>
      <p:sp>
        <p:nvSpPr>
          <p:cNvPr id="4" name="Rectángulo 3">
            <a:extLst>
              <a:ext uri="{FF2B5EF4-FFF2-40B4-BE49-F238E27FC236}">
                <a16:creationId xmlns:a16="http://schemas.microsoft.com/office/drawing/2014/main" id="{B9FA75E2-5DA7-8547-A126-214D3181D701}"/>
              </a:ext>
            </a:extLst>
          </p:cNvPr>
          <p:cNvSpPr/>
          <p:nvPr/>
        </p:nvSpPr>
        <p:spPr>
          <a:xfrm>
            <a:off x="925551" y="2254567"/>
            <a:ext cx="6523463" cy="2773003"/>
          </a:xfrm>
          <a:prstGeom prst="rect">
            <a:avLst/>
          </a:prstGeom>
        </p:spPr>
        <p:txBody>
          <a:bodyPr wrap="square">
            <a:spAutoFit/>
          </a:bodyPr>
          <a:lstStyle/>
          <a:p>
            <a:pPr>
              <a:lnSpc>
                <a:spcPct val="110000"/>
              </a:lnSpc>
            </a:pPr>
            <a:r>
              <a:rPr lang="en-US" sz="2000" dirty="0">
                <a:solidFill>
                  <a:schemeClr val="tx1">
                    <a:lumMod val="50000"/>
                    <a:lumOff val="50000"/>
                  </a:schemeClr>
                </a:solidFill>
                <a:latin typeface="Century Gothic" panose="020B0502020202020204" pitchFamily="34" charset="0"/>
              </a:rPr>
              <a:t>Un </a:t>
            </a:r>
            <a:r>
              <a:rPr lang="es-MX" sz="2000" dirty="0">
                <a:solidFill>
                  <a:schemeClr val="tx1">
                    <a:lumMod val="50000"/>
                    <a:lumOff val="50000"/>
                  </a:schemeClr>
                </a:solidFill>
                <a:latin typeface="Century Gothic" panose="020B0502020202020204" pitchFamily="34" charset="0"/>
              </a:rPr>
              <a:t>problema</a:t>
            </a:r>
            <a:r>
              <a:rPr lang="en-US" sz="2000" dirty="0">
                <a:solidFill>
                  <a:schemeClr val="tx1">
                    <a:lumMod val="50000"/>
                    <a:lumOff val="50000"/>
                  </a:schemeClr>
                </a:solidFill>
                <a:latin typeface="Century Gothic" panose="020B0502020202020204" pitchFamily="34" charset="0"/>
              </a:rPr>
              <a:t> </a:t>
            </a:r>
            <a:r>
              <a:rPr lang="en-US" sz="2000" dirty="0" err="1">
                <a:solidFill>
                  <a:schemeClr val="tx1">
                    <a:lumMod val="50000"/>
                    <a:lumOff val="50000"/>
                  </a:schemeClr>
                </a:solidFill>
                <a:latin typeface="Century Gothic" panose="020B0502020202020204" pitchFamily="34" charset="0"/>
              </a:rPr>
              <a:t>muy</a:t>
            </a:r>
            <a:r>
              <a:rPr lang="en-US" sz="2000" dirty="0">
                <a:solidFill>
                  <a:schemeClr val="tx1">
                    <a:lumMod val="50000"/>
                    <a:lumOff val="50000"/>
                  </a:schemeClr>
                </a:solidFill>
                <a:latin typeface="Century Gothic" panose="020B0502020202020204" pitchFamily="34" charset="0"/>
              </a:rPr>
              <a:t> </a:t>
            </a:r>
            <a:r>
              <a:rPr lang="en-US" sz="2000" dirty="0" err="1">
                <a:solidFill>
                  <a:schemeClr val="tx1">
                    <a:lumMod val="50000"/>
                    <a:lumOff val="50000"/>
                  </a:schemeClr>
                </a:solidFill>
                <a:latin typeface="Century Gothic" panose="020B0502020202020204" pitchFamily="34" charset="0"/>
              </a:rPr>
              <a:t>común</a:t>
            </a:r>
            <a:r>
              <a:rPr lang="en-US" sz="2000" dirty="0">
                <a:solidFill>
                  <a:schemeClr val="tx1">
                    <a:lumMod val="50000"/>
                    <a:lumOff val="50000"/>
                  </a:schemeClr>
                </a:solidFill>
                <a:latin typeface="Century Gothic" panose="020B0502020202020204" pitchFamily="34" charset="0"/>
              </a:rPr>
              <a:t> y </a:t>
            </a:r>
            <a:r>
              <a:rPr lang="en-US" sz="2000" dirty="0" err="1">
                <a:solidFill>
                  <a:schemeClr val="tx1">
                    <a:lumMod val="50000"/>
                    <a:lumOff val="50000"/>
                  </a:schemeClr>
                </a:solidFill>
                <a:latin typeface="Century Gothic" panose="020B0502020202020204" pitchFamily="34" charset="0"/>
              </a:rPr>
              <a:t>relevante</a:t>
            </a:r>
            <a:r>
              <a:rPr lang="en-US" sz="2000" dirty="0">
                <a:solidFill>
                  <a:schemeClr val="tx1">
                    <a:lumMod val="50000"/>
                    <a:lumOff val="50000"/>
                  </a:schemeClr>
                </a:solidFill>
                <a:latin typeface="Century Gothic" panose="020B0502020202020204" pitchFamily="34" charset="0"/>
              </a:rPr>
              <a:t> para el </a:t>
            </a:r>
            <a:r>
              <a:rPr lang="en-US" sz="2000" dirty="0" err="1">
                <a:solidFill>
                  <a:schemeClr val="tx1">
                    <a:lumMod val="50000"/>
                    <a:lumOff val="50000"/>
                  </a:schemeClr>
                </a:solidFill>
                <a:latin typeface="Century Gothic" panose="020B0502020202020204" pitchFamily="34" charset="0"/>
              </a:rPr>
              <a:t>mundo</a:t>
            </a:r>
            <a:r>
              <a:rPr lang="en-US" sz="2000" dirty="0">
                <a:solidFill>
                  <a:schemeClr val="tx1">
                    <a:lumMod val="50000"/>
                    <a:lumOff val="50000"/>
                  </a:schemeClr>
                </a:solidFill>
                <a:latin typeface="Century Gothic" panose="020B0502020202020204" pitchFamily="34" charset="0"/>
              </a:rPr>
              <a:t> de la </a:t>
            </a:r>
            <a:r>
              <a:rPr lang="en-US" sz="2000" dirty="0" err="1">
                <a:solidFill>
                  <a:schemeClr val="tx1">
                    <a:lumMod val="50000"/>
                    <a:lumOff val="50000"/>
                  </a:schemeClr>
                </a:solidFill>
                <a:latin typeface="Century Gothic" panose="020B0502020202020204" pitchFamily="34" charset="0"/>
              </a:rPr>
              <a:t>robótica</a:t>
            </a:r>
            <a:r>
              <a:rPr lang="en-US" sz="2000" dirty="0">
                <a:solidFill>
                  <a:schemeClr val="tx1">
                    <a:lumMod val="50000"/>
                    <a:lumOff val="50000"/>
                  </a:schemeClr>
                </a:solidFill>
                <a:latin typeface="Century Gothic" panose="020B0502020202020204" pitchFamily="34" charset="0"/>
              </a:rPr>
              <a:t> </a:t>
            </a:r>
            <a:r>
              <a:rPr lang="en-US" sz="2000" dirty="0" err="1">
                <a:solidFill>
                  <a:schemeClr val="tx1">
                    <a:lumMod val="50000"/>
                    <a:lumOff val="50000"/>
                  </a:schemeClr>
                </a:solidFill>
                <a:latin typeface="Century Gothic" panose="020B0502020202020204" pitchFamily="34" charset="0"/>
              </a:rPr>
              <a:t>es</a:t>
            </a:r>
            <a:r>
              <a:rPr lang="en-US" sz="2000" dirty="0">
                <a:solidFill>
                  <a:schemeClr val="tx1">
                    <a:lumMod val="50000"/>
                    <a:lumOff val="50000"/>
                  </a:schemeClr>
                </a:solidFill>
                <a:latin typeface="Century Gothic" panose="020B0502020202020204" pitchFamily="34" charset="0"/>
              </a:rPr>
              <a:t>:  ¿</a:t>
            </a:r>
            <a:r>
              <a:rPr lang="en-US" sz="2000" dirty="0" err="1">
                <a:solidFill>
                  <a:schemeClr val="tx1">
                    <a:lumMod val="50000"/>
                    <a:lumOff val="50000"/>
                  </a:schemeClr>
                </a:solidFill>
                <a:latin typeface="Century Gothic" panose="020B0502020202020204" pitchFamily="34" charset="0"/>
              </a:rPr>
              <a:t>cómo</a:t>
            </a:r>
            <a:r>
              <a:rPr lang="en-US" sz="2000" dirty="0">
                <a:solidFill>
                  <a:schemeClr val="tx1">
                    <a:lumMod val="50000"/>
                    <a:lumOff val="50000"/>
                  </a:schemeClr>
                </a:solidFill>
                <a:latin typeface="Century Gothic" panose="020B0502020202020204" pitchFamily="34" charset="0"/>
              </a:rPr>
              <a:t> </a:t>
            </a:r>
            <a:r>
              <a:rPr lang="en-US" sz="2000" dirty="0" err="1">
                <a:solidFill>
                  <a:schemeClr val="tx1">
                    <a:lumMod val="50000"/>
                    <a:lumOff val="50000"/>
                  </a:schemeClr>
                </a:solidFill>
                <a:latin typeface="Century Gothic" panose="020B0502020202020204" pitchFamily="34" charset="0"/>
              </a:rPr>
              <a:t>encontrar</a:t>
            </a:r>
            <a:r>
              <a:rPr lang="en-US" sz="2000" dirty="0">
                <a:solidFill>
                  <a:schemeClr val="tx1">
                    <a:lumMod val="50000"/>
                    <a:lumOff val="50000"/>
                  </a:schemeClr>
                </a:solidFill>
                <a:latin typeface="Century Gothic" panose="020B0502020202020204" pitchFamily="34" charset="0"/>
              </a:rPr>
              <a:t> la </a:t>
            </a:r>
            <a:r>
              <a:rPr lang="en-US" sz="2000" dirty="0" err="1">
                <a:solidFill>
                  <a:schemeClr val="tx1">
                    <a:lumMod val="50000"/>
                    <a:lumOff val="50000"/>
                  </a:schemeClr>
                </a:solidFill>
                <a:latin typeface="Century Gothic" panose="020B0502020202020204" pitchFamily="34" charset="0"/>
              </a:rPr>
              <a:t>salida</a:t>
            </a:r>
            <a:r>
              <a:rPr lang="en-US" sz="2000" dirty="0">
                <a:solidFill>
                  <a:schemeClr val="tx1">
                    <a:lumMod val="50000"/>
                    <a:lumOff val="50000"/>
                  </a:schemeClr>
                </a:solidFill>
                <a:latin typeface="Century Gothic" panose="020B0502020202020204" pitchFamily="34" charset="0"/>
              </a:rPr>
              <a:t> de un </a:t>
            </a:r>
            <a:r>
              <a:rPr lang="en-US" sz="2000" dirty="0" err="1">
                <a:solidFill>
                  <a:schemeClr val="tx1">
                    <a:lumMod val="50000"/>
                    <a:lumOff val="50000"/>
                  </a:schemeClr>
                </a:solidFill>
                <a:latin typeface="Century Gothic" panose="020B0502020202020204" pitchFamily="34" charset="0"/>
              </a:rPr>
              <a:t>laberinto</a:t>
            </a:r>
            <a:r>
              <a:rPr lang="en-US" sz="2000" dirty="0">
                <a:solidFill>
                  <a:schemeClr val="tx1">
                    <a:lumMod val="50000"/>
                    <a:lumOff val="50000"/>
                  </a:schemeClr>
                </a:solidFill>
                <a:latin typeface="Century Gothic" panose="020B0502020202020204" pitchFamily="34" charset="0"/>
              </a:rPr>
              <a:t>?</a:t>
            </a:r>
          </a:p>
          <a:p>
            <a:pPr algn="just">
              <a:lnSpc>
                <a:spcPct val="110000"/>
              </a:lnSpc>
            </a:pPr>
            <a:r>
              <a:rPr lang="en-US" sz="2000" cap="none" dirty="0">
                <a:solidFill>
                  <a:schemeClr val="tx1">
                    <a:lumMod val="50000"/>
                    <a:lumOff val="50000"/>
                  </a:schemeClr>
                </a:solidFill>
                <a:latin typeface="Century Gothic" panose="020B0502020202020204" pitchFamily="34" charset="0"/>
              </a:rPr>
              <a:t>El </a:t>
            </a:r>
            <a:r>
              <a:rPr lang="en-US" sz="2000" cap="none" dirty="0" err="1">
                <a:solidFill>
                  <a:schemeClr val="tx1">
                    <a:lumMod val="50000"/>
                    <a:lumOff val="50000"/>
                  </a:schemeClr>
                </a:solidFill>
                <a:latin typeface="Century Gothic" panose="020B0502020202020204" pitchFamily="34" charset="0"/>
              </a:rPr>
              <a:t>problema</a:t>
            </a:r>
            <a:r>
              <a:rPr lang="en-US" sz="2000" cap="none" dirty="0">
                <a:solidFill>
                  <a:schemeClr val="tx1">
                    <a:lumMod val="50000"/>
                    <a:lumOff val="50000"/>
                  </a:schemeClr>
                </a:solidFill>
                <a:latin typeface="Century Gothic" panose="020B0502020202020204" pitchFamily="34" charset="0"/>
              </a:rPr>
              <a:t> que </a:t>
            </a:r>
            <a:r>
              <a:rPr lang="en-US" sz="2000" cap="none" dirty="0" err="1">
                <a:solidFill>
                  <a:schemeClr val="tx1">
                    <a:lumMod val="50000"/>
                    <a:lumOff val="50000"/>
                  </a:schemeClr>
                </a:solidFill>
                <a:latin typeface="Century Gothic" panose="020B0502020202020204" pitchFamily="34" charset="0"/>
              </a:rPr>
              <a:t>queremos</a:t>
            </a:r>
            <a:r>
              <a:rPr lang="en-US" sz="2000" cap="none" dirty="0">
                <a:solidFill>
                  <a:schemeClr val="tx1">
                    <a:lumMod val="50000"/>
                    <a:lumOff val="50000"/>
                  </a:schemeClr>
                </a:solidFill>
                <a:latin typeface="Century Gothic" panose="020B0502020202020204" pitchFamily="34" charset="0"/>
              </a:rPr>
              <a:t> resolver </a:t>
            </a:r>
            <a:r>
              <a:rPr lang="en-US" sz="2000" cap="none" dirty="0" err="1">
                <a:solidFill>
                  <a:schemeClr val="tx1">
                    <a:lumMod val="50000"/>
                    <a:lumOff val="50000"/>
                  </a:schemeClr>
                </a:solidFill>
                <a:latin typeface="Century Gothic" panose="020B0502020202020204" pitchFamily="34" charset="0"/>
              </a:rPr>
              <a:t>es</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ayudar</a:t>
            </a:r>
            <a:r>
              <a:rPr lang="en-US" sz="2000" cap="none" dirty="0">
                <a:solidFill>
                  <a:schemeClr val="tx1">
                    <a:lumMod val="50000"/>
                    <a:lumOff val="50000"/>
                  </a:schemeClr>
                </a:solidFill>
                <a:latin typeface="Century Gothic" panose="020B0502020202020204" pitchFamily="34" charset="0"/>
              </a:rPr>
              <a:t> a </a:t>
            </a:r>
            <a:r>
              <a:rPr lang="en-US" sz="2000" cap="none" dirty="0" err="1">
                <a:solidFill>
                  <a:schemeClr val="tx1">
                    <a:lumMod val="50000"/>
                    <a:lumOff val="50000"/>
                  </a:schemeClr>
                </a:solidFill>
                <a:latin typeface="Century Gothic" panose="020B0502020202020204" pitchFamily="34" charset="0"/>
              </a:rPr>
              <a:t>nuestro</a:t>
            </a:r>
            <a:r>
              <a:rPr lang="en-US" sz="2000" cap="none" dirty="0">
                <a:solidFill>
                  <a:schemeClr val="tx1">
                    <a:lumMod val="50000"/>
                    <a:lumOff val="50000"/>
                  </a:schemeClr>
                </a:solidFill>
                <a:latin typeface="Century Gothic" panose="020B0502020202020204" pitchFamily="34" charset="0"/>
              </a:rPr>
              <a:t> wally a </a:t>
            </a:r>
            <a:r>
              <a:rPr lang="en-US" sz="2000" cap="none" dirty="0" err="1">
                <a:solidFill>
                  <a:schemeClr val="tx1">
                    <a:lumMod val="50000"/>
                    <a:lumOff val="50000"/>
                  </a:schemeClr>
                </a:solidFill>
                <a:latin typeface="Century Gothic" panose="020B0502020202020204" pitchFamily="34" charset="0"/>
              </a:rPr>
              <a:t>encontrar</a:t>
            </a:r>
            <a:r>
              <a:rPr lang="en-US" sz="2000" cap="none" dirty="0">
                <a:solidFill>
                  <a:schemeClr val="tx1">
                    <a:lumMod val="50000"/>
                    <a:lumOff val="50000"/>
                  </a:schemeClr>
                </a:solidFill>
                <a:latin typeface="Century Gothic" panose="020B0502020202020204" pitchFamily="34" charset="0"/>
              </a:rPr>
              <a:t> la </a:t>
            </a:r>
            <a:r>
              <a:rPr lang="en-US" sz="2000" cap="none" dirty="0" err="1">
                <a:solidFill>
                  <a:schemeClr val="tx1">
                    <a:lumMod val="50000"/>
                    <a:lumOff val="50000"/>
                  </a:schemeClr>
                </a:solidFill>
                <a:latin typeface="Century Gothic" panose="020B0502020202020204" pitchFamily="34" charset="0"/>
              </a:rPr>
              <a:t>salida</a:t>
            </a:r>
            <a:r>
              <a:rPr lang="en-US" sz="2000" cap="none" dirty="0">
                <a:solidFill>
                  <a:schemeClr val="tx1">
                    <a:lumMod val="50000"/>
                    <a:lumOff val="50000"/>
                  </a:schemeClr>
                </a:solidFill>
                <a:latin typeface="Century Gothic" panose="020B0502020202020204" pitchFamily="34" charset="0"/>
              </a:rPr>
              <a:t> de un </a:t>
            </a:r>
            <a:r>
              <a:rPr lang="en-US" sz="2000" cap="none" dirty="0" err="1">
                <a:solidFill>
                  <a:schemeClr val="tx1">
                    <a:lumMod val="50000"/>
                    <a:lumOff val="50000"/>
                  </a:schemeClr>
                </a:solidFill>
                <a:latin typeface="Century Gothic" panose="020B0502020202020204" pitchFamily="34" charset="0"/>
              </a:rPr>
              <a:t>laberinto</a:t>
            </a:r>
            <a:r>
              <a:rPr lang="en-US" sz="2000" cap="none" dirty="0">
                <a:solidFill>
                  <a:schemeClr val="tx1">
                    <a:lumMod val="50000"/>
                    <a:lumOff val="50000"/>
                  </a:schemeClr>
                </a:solidFill>
                <a:latin typeface="Century Gothic" panose="020B0502020202020204" pitchFamily="34" charset="0"/>
              </a:rPr>
              <a:t> virtual. </a:t>
            </a:r>
            <a:r>
              <a:rPr lang="en-US" sz="2000" cap="none" dirty="0" err="1">
                <a:solidFill>
                  <a:schemeClr val="tx1">
                    <a:lumMod val="50000"/>
                    <a:lumOff val="50000"/>
                  </a:schemeClr>
                </a:solidFill>
                <a:latin typeface="Century Gothic" panose="020B0502020202020204" pitchFamily="34" charset="0"/>
              </a:rPr>
              <a:t>En</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nuestro</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problema</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asumiremos</a:t>
            </a:r>
            <a:r>
              <a:rPr lang="en-US" sz="2000" cap="none" dirty="0">
                <a:solidFill>
                  <a:schemeClr val="tx1">
                    <a:lumMod val="50000"/>
                    <a:lumOff val="50000"/>
                  </a:schemeClr>
                </a:solidFill>
                <a:latin typeface="Century Gothic" panose="020B0502020202020204" pitchFamily="34" charset="0"/>
              </a:rPr>
              <a:t> que wally </a:t>
            </a:r>
            <a:r>
              <a:rPr lang="en-US" sz="2000" cap="none" dirty="0" err="1">
                <a:solidFill>
                  <a:schemeClr val="tx1">
                    <a:lumMod val="50000"/>
                    <a:lumOff val="50000"/>
                  </a:schemeClr>
                </a:solidFill>
                <a:latin typeface="Century Gothic" panose="020B0502020202020204" pitchFamily="34" charset="0"/>
              </a:rPr>
              <a:t>es</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dejado</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caer</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en</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alguna</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parte</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en</a:t>
            </a:r>
            <a:r>
              <a:rPr lang="en-US" sz="2000" cap="none" dirty="0">
                <a:solidFill>
                  <a:schemeClr val="tx1">
                    <a:lumMod val="50000"/>
                    <a:lumOff val="50000"/>
                  </a:schemeClr>
                </a:solidFill>
                <a:latin typeface="Century Gothic" panose="020B0502020202020204" pitchFamily="34" charset="0"/>
              </a:rPr>
              <a:t> medio del </a:t>
            </a:r>
            <a:r>
              <a:rPr lang="en-US" sz="2000" cap="none" dirty="0" err="1">
                <a:solidFill>
                  <a:schemeClr val="tx1">
                    <a:lumMod val="50000"/>
                    <a:lumOff val="50000"/>
                  </a:schemeClr>
                </a:solidFill>
                <a:latin typeface="Century Gothic" panose="020B0502020202020204" pitchFamily="34" charset="0"/>
              </a:rPr>
              <a:t>laberinto</a:t>
            </a:r>
            <a:r>
              <a:rPr lang="en-US" sz="2000" cap="none" dirty="0">
                <a:solidFill>
                  <a:schemeClr val="tx1">
                    <a:lumMod val="50000"/>
                    <a:lumOff val="50000"/>
                  </a:schemeClr>
                </a:solidFill>
                <a:latin typeface="Century Gothic" panose="020B0502020202020204" pitchFamily="34" charset="0"/>
              </a:rPr>
              <a:t> y </a:t>
            </a:r>
            <a:r>
              <a:rPr lang="en-US" sz="2000" cap="none" dirty="0" err="1">
                <a:solidFill>
                  <a:schemeClr val="tx1">
                    <a:lumMod val="50000"/>
                    <a:lumOff val="50000"/>
                  </a:schemeClr>
                </a:solidFill>
                <a:latin typeface="Century Gothic" panose="020B0502020202020204" pitchFamily="34" charset="0"/>
              </a:rPr>
              <a:t>debe</a:t>
            </a:r>
            <a:r>
              <a:rPr lang="en-US" sz="2000" cap="none" dirty="0">
                <a:solidFill>
                  <a:schemeClr val="tx1">
                    <a:lumMod val="50000"/>
                    <a:lumOff val="50000"/>
                  </a:schemeClr>
                </a:solidFill>
                <a:latin typeface="Century Gothic" panose="020B0502020202020204" pitchFamily="34" charset="0"/>
              </a:rPr>
              <a:t> </a:t>
            </a:r>
            <a:r>
              <a:rPr lang="en-US" sz="2000" cap="none" dirty="0" err="1">
                <a:solidFill>
                  <a:schemeClr val="tx1">
                    <a:lumMod val="50000"/>
                    <a:lumOff val="50000"/>
                  </a:schemeClr>
                </a:solidFill>
                <a:latin typeface="Century Gothic" panose="020B0502020202020204" pitchFamily="34" charset="0"/>
              </a:rPr>
              <a:t>encontrar</a:t>
            </a:r>
            <a:r>
              <a:rPr lang="en-US" sz="2000" cap="none" dirty="0">
                <a:solidFill>
                  <a:schemeClr val="tx1">
                    <a:lumMod val="50000"/>
                    <a:lumOff val="50000"/>
                  </a:schemeClr>
                </a:solidFill>
                <a:latin typeface="Century Gothic" panose="020B0502020202020204" pitchFamily="34" charset="0"/>
              </a:rPr>
              <a:t> la </a:t>
            </a:r>
            <a:r>
              <a:rPr lang="en-US" sz="2000" cap="none" dirty="0" err="1">
                <a:solidFill>
                  <a:schemeClr val="tx1">
                    <a:lumMod val="50000"/>
                    <a:lumOff val="50000"/>
                  </a:schemeClr>
                </a:solidFill>
                <a:latin typeface="Century Gothic" panose="020B0502020202020204" pitchFamily="34" charset="0"/>
              </a:rPr>
              <a:t>salida</a:t>
            </a:r>
            <a:r>
              <a:rPr lang="en-US" sz="2000" cap="none" dirty="0">
                <a:solidFill>
                  <a:schemeClr val="tx1">
                    <a:lumMod val="50000"/>
                    <a:lumOff val="50000"/>
                  </a:schemeClr>
                </a:solidFill>
                <a:latin typeface="Century Gothic" panose="020B0502020202020204" pitchFamily="34" charset="0"/>
              </a:rPr>
              <a:t>.</a:t>
            </a:r>
          </a:p>
        </p:txBody>
      </p:sp>
    </p:spTree>
    <p:extLst>
      <p:ext uri="{BB962C8B-B14F-4D97-AF65-F5344CB8AC3E}">
        <p14:creationId xmlns:p14="http://schemas.microsoft.com/office/powerpoint/2010/main" val="25543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Condiciones</a:t>
            </a:r>
          </a:p>
        </p:txBody>
      </p:sp>
    </p:spTree>
    <p:extLst>
      <p:ext uri="{BB962C8B-B14F-4D97-AF65-F5344CB8AC3E}">
        <p14:creationId xmlns:p14="http://schemas.microsoft.com/office/powerpoint/2010/main" val="223769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normAutofit/>
          </a:bodyPr>
          <a:lstStyle/>
          <a:p>
            <a:pPr algn="just">
              <a:lnSpc>
                <a:spcPct val="110000"/>
              </a:lnSpc>
            </a:pPr>
            <a:r>
              <a:rPr lang="en-US" dirty="0" err="1">
                <a:solidFill>
                  <a:schemeClr val="tx1">
                    <a:lumMod val="65000"/>
                    <a:lumOff val="35000"/>
                  </a:schemeClr>
                </a:solidFill>
                <a:latin typeface="Century Gothic" panose="020B0502020202020204" pitchFamily="34" charset="0"/>
              </a:rPr>
              <a:t>Desde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nuestra</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posición</a:t>
            </a:r>
            <a:r>
              <a:rPr lang="en-US" dirty="0">
                <a:solidFill>
                  <a:schemeClr val="tx1">
                    <a:lumMod val="65000"/>
                    <a:lumOff val="35000"/>
                  </a:schemeClr>
                </a:solidFill>
                <a:latin typeface="Century Gothic" panose="020B0502020202020204" pitchFamily="34" charset="0"/>
              </a:rPr>
              <a:t> de </a:t>
            </a:r>
            <a:r>
              <a:rPr lang="en-US" dirty="0" err="1">
                <a:solidFill>
                  <a:schemeClr val="tx1">
                    <a:lumMod val="65000"/>
                    <a:lumOff val="35000"/>
                  </a:schemeClr>
                </a:solidFill>
                <a:latin typeface="Century Gothic" panose="020B0502020202020204" pitchFamily="34" charset="0"/>
              </a:rPr>
              <a:t>partida</a:t>
            </a:r>
            <a:r>
              <a:rPr lang="en-US" dirty="0">
                <a:solidFill>
                  <a:schemeClr val="tx1">
                    <a:lumMod val="65000"/>
                    <a:lumOff val="35000"/>
                  </a:schemeClr>
                </a:solidFill>
                <a:latin typeface="Century Gothic" panose="020B0502020202020204" pitchFamily="34" charset="0"/>
              </a:rPr>
              <a:t>, primero </a:t>
            </a:r>
            <a:r>
              <a:rPr lang="en-US" dirty="0" err="1">
                <a:solidFill>
                  <a:schemeClr val="tx1">
                    <a:lumMod val="65000"/>
                    <a:lumOff val="35000"/>
                  </a:schemeClr>
                </a:solidFill>
                <a:latin typeface="Century Gothic" panose="020B0502020202020204" pitchFamily="34" charset="0"/>
              </a:rPr>
              <a:t>intentaremos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avanzar</a:t>
            </a:r>
            <a:r>
              <a:rPr lang="en-US" dirty="0">
                <a:solidFill>
                  <a:schemeClr val="tx1">
                    <a:lumMod val="65000"/>
                    <a:lumOff val="35000"/>
                  </a:schemeClr>
                </a:solidFill>
                <a:latin typeface="Century Gothic" panose="020B0502020202020204" pitchFamily="34" charset="0"/>
              </a:rPr>
              <a:t> un </a:t>
            </a:r>
            <a:r>
              <a:rPr lang="en-US" dirty="0" err="1">
                <a:solidFill>
                  <a:schemeClr val="tx1">
                    <a:lumMod val="65000"/>
                    <a:lumOff val="35000"/>
                  </a:schemeClr>
                </a:solidFill>
                <a:latin typeface="Century Gothic" panose="020B0502020202020204" pitchFamily="34" charset="0"/>
              </a:rPr>
              <a:t>cuadrado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el </a:t>
            </a:r>
            <a:r>
              <a:rPr lang="en-US" dirty="0" err="1">
                <a:solidFill>
                  <a:schemeClr val="tx1">
                    <a:lumMod val="65000"/>
                    <a:lumOff val="35000"/>
                  </a:schemeClr>
                </a:solidFill>
                <a:latin typeface="Century Gothic" panose="020B0502020202020204" pitchFamily="34" charset="0"/>
              </a:rPr>
              <a:t>norte</a:t>
            </a:r>
            <a:r>
              <a:rPr lang="en-US" dirty="0">
                <a:solidFill>
                  <a:schemeClr val="tx1">
                    <a:lumMod val="65000"/>
                    <a:lumOff val="35000"/>
                  </a:schemeClr>
                </a:solidFill>
                <a:latin typeface="Century Gothic" panose="020B0502020202020204" pitchFamily="34" charset="0"/>
              </a:rPr>
              <a:t> y </a:t>
            </a:r>
            <a:r>
              <a:rPr lang="en-US" dirty="0" err="1">
                <a:solidFill>
                  <a:schemeClr val="tx1">
                    <a:lumMod val="65000"/>
                    <a:lumOff val="35000"/>
                  </a:schemeClr>
                </a:solidFill>
                <a:latin typeface="Century Gothic" panose="020B0502020202020204" pitchFamily="34" charset="0"/>
              </a:rPr>
              <a:t>luego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recursivamente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probaremos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procedimiento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desde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allí</a:t>
            </a:r>
            <a:r>
              <a:rPr lang="en-US" dirty="0">
                <a:solidFill>
                  <a:schemeClr val="tx1">
                    <a:lumMod val="65000"/>
                    <a:lumOff val="35000"/>
                  </a:schemeClr>
                </a:solidFill>
                <a:latin typeface="Century Gothic" panose="020B0502020202020204" pitchFamily="34" charset="0"/>
              </a:rPr>
              <a:t>.</a:t>
            </a:r>
          </a:p>
          <a:p>
            <a:pPr algn="just">
              <a:lnSpc>
                <a:spcPct val="110000"/>
              </a:lnSpc>
            </a:pPr>
            <a:r>
              <a:rPr lang="en-US" dirty="0">
                <a:solidFill>
                  <a:schemeClr val="tx1">
                    <a:lumMod val="65000"/>
                    <a:lumOff val="35000"/>
                  </a:schemeClr>
                </a:solidFill>
                <a:latin typeface="Century Gothic" panose="020B0502020202020204" pitchFamily="34" charset="0"/>
              </a:rPr>
              <a:t>Si no </a:t>
            </a:r>
            <a:r>
              <a:rPr lang="en-US" dirty="0" err="1">
                <a:solidFill>
                  <a:schemeClr val="tx1">
                    <a:lumMod val="65000"/>
                    <a:lumOff val="35000"/>
                  </a:schemeClr>
                </a:solidFill>
                <a:latin typeface="Century Gothic" panose="020B0502020202020204" pitchFamily="34" charset="0"/>
              </a:rPr>
              <a:t>tenemos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éxito</a:t>
            </a:r>
            <a:r>
              <a:rPr lang="en-US" dirty="0">
                <a:solidFill>
                  <a:schemeClr val="tx1">
                    <a:lumMod val="65000"/>
                    <a:lumOff val="35000"/>
                  </a:schemeClr>
                </a:solidFill>
                <a:latin typeface="Century Gothic" panose="020B0502020202020204" pitchFamily="34" charset="0"/>
              </a:rPr>
              <a:t> al </a:t>
            </a:r>
            <a:r>
              <a:rPr lang="en-US" dirty="0" err="1">
                <a:solidFill>
                  <a:schemeClr val="tx1">
                    <a:lumMod val="65000"/>
                    <a:lumOff val="35000"/>
                  </a:schemeClr>
                </a:solidFill>
                <a:latin typeface="Century Gothic" panose="020B0502020202020204" pitchFamily="34" charset="0"/>
              </a:rPr>
              <a:t>intentar</a:t>
            </a:r>
            <a:r>
              <a:rPr lang="en-US" dirty="0">
                <a:solidFill>
                  <a:schemeClr val="tx1">
                    <a:lumMod val="65000"/>
                    <a:lumOff val="35000"/>
                  </a:schemeClr>
                </a:solidFill>
                <a:latin typeface="Century Gothic" panose="020B0502020202020204" pitchFamily="34" charset="0"/>
              </a:rPr>
              <a:t> un </a:t>
            </a:r>
            <a:r>
              <a:rPr lang="en-US" dirty="0" err="1">
                <a:solidFill>
                  <a:schemeClr val="tx1">
                    <a:lumMod val="65000"/>
                    <a:lumOff val="35000"/>
                  </a:schemeClr>
                </a:solidFill>
                <a:latin typeface="Century Gothic" panose="020B0502020202020204" pitchFamily="34" charset="0"/>
              </a:rPr>
              <a:t>camino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el </a:t>
            </a:r>
            <a:r>
              <a:rPr lang="en-US" dirty="0" err="1">
                <a:solidFill>
                  <a:schemeClr val="tx1">
                    <a:lumMod val="65000"/>
                    <a:lumOff val="35000"/>
                  </a:schemeClr>
                </a:solidFill>
                <a:latin typeface="Century Gothic" panose="020B0502020202020204" pitchFamily="34" charset="0"/>
              </a:rPr>
              <a:t>norte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como</a:t>
            </a:r>
            <a:r>
              <a:rPr lang="en-US" dirty="0">
                <a:solidFill>
                  <a:schemeClr val="tx1">
                    <a:lumMod val="65000"/>
                    <a:lumOff val="35000"/>
                  </a:schemeClr>
                </a:solidFill>
                <a:latin typeface="Century Gothic" panose="020B0502020202020204" pitchFamily="34" charset="0"/>
              </a:rPr>
              <a:t> primer </a:t>
            </a:r>
            <a:r>
              <a:rPr lang="en-US" dirty="0" err="1">
                <a:solidFill>
                  <a:schemeClr val="tx1">
                    <a:lumMod val="65000"/>
                    <a:lumOff val="35000"/>
                  </a:schemeClr>
                </a:solidFill>
                <a:latin typeface="Century Gothic" panose="020B0502020202020204" pitchFamily="34" charset="0"/>
              </a:rPr>
              <a:t>paso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daremos</a:t>
            </a:r>
            <a:r>
              <a:rPr lang="en-US" dirty="0">
                <a:solidFill>
                  <a:schemeClr val="tx1">
                    <a:lumMod val="65000"/>
                    <a:lumOff val="35000"/>
                  </a:schemeClr>
                </a:solidFill>
                <a:latin typeface="Century Gothic" panose="020B0502020202020204" pitchFamily="34" charset="0"/>
              </a:rPr>
              <a:t> un </a:t>
            </a:r>
            <a:r>
              <a:rPr lang="en-US" dirty="0" err="1">
                <a:solidFill>
                  <a:schemeClr val="tx1">
                    <a:lumMod val="65000"/>
                    <a:lumOff val="35000"/>
                  </a:schemeClr>
                </a:solidFill>
                <a:latin typeface="Century Gothic" panose="020B0502020202020204" pitchFamily="34" charset="0"/>
              </a:rPr>
              <a:t>paso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el sur y </a:t>
            </a:r>
            <a:r>
              <a:rPr lang="en-US" dirty="0" err="1">
                <a:solidFill>
                  <a:schemeClr val="tx1">
                    <a:lumMod val="65000"/>
                    <a:lumOff val="35000"/>
                  </a:schemeClr>
                </a:solidFill>
                <a:latin typeface="Century Gothic" panose="020B0502020202020204" pitchFamily="34" charset="0"/>
              </a:rPr>
              <a:t>repetiremos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recursivamente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procedimiento</a:t>
            </a:r>
            <a:r>
              <a:rPr lang="en-US" dirty="0">
                <a:solidFill>
                  <a:schemeClr val="tx1">
                    <a:lumMod val="65000"/>
                    <a:lumOff val="35000"/>
                  </a:schemeClr>
                </a:solidFill>
                <a:latin typeface="Century Gothic" panose="020B0502020202020204" pitchFamily="34" charset="0"/>
              </a:rPr>
              <a:t>.</a:t>
            </a:r>
          </a:p>
          <a:p>
            <a:pPr algn="just">
              <a:lnSpc>
                <a:spcPct val="110000"/>
              </a:lnSpc>
            </a:pPr>
            <a:r>
              <a:rPr lang="en-US" dirty="0">
                <a:solidFill>
                  <a:schemeClr val="tx1">
                    <a:lumMod val="65000"/>
                    <a:lumOff val="35000"/>
                  </a:schemeClr>
                </a:solidFill>
                <a:latin typeface="Century Gothic" panose="020B0502020202020204" pitchFamily="34" charset="0"/>
              </a:rPr>
              <a:t>Si </a:t>
            </a:r>
            <a:r>
              <a:rPr lang="en-US" dirty="0" err="1">
                <a:solidFill>
                  <a:schemeClr val="tx1">
                    <a:lumMod val="65000"/>
                    <a:lumOff val="35000"/>
                  </a:schemeClr>
                </a:solidFill>
                <a:latin typeface="Century Gothic" panose="020B0502020202020204" pitchFamily="34" charset="0"/>
              </a:rPr>
              <a:t>ir</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el sur no </a:t>
            </a:r>
            <a:r>
              <a:rPr lang="en-US" dirty="0" err="1">
                <a:solidFill>
                  <a:schemeClr val="tx1">
                    <a:lumMod val="65000"/>
                    <a:lumOff val="35000"/>
                  </a:schemeClr>
                </a:solidFill>
                <a:latin typeface="Century Gothic" panose="020B0502020202020204" pitchFamily="34" charset="0"/>
              </a:rPr>
              <a:t>funciona</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entonces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intentaremos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dar</a:t>
            </a:r>
            <a:r>
              <a:rPr lang="en-US" dirty="0">
                <a:solidFill>
                  <a:schemeClr val="tx1">
                    <a:lumMod val="65000"/>
                    <a:lumOff val="35000"/>
                  </a:schemeClr>
                </a:solidFill>
                <a:latin typeface="Century Gothic" panose="020B0502020202020204" pitchFamily="34" charset="0"/>
              </a:rPr>
              <a:t> un </a:t>
            </a:r>
            <a:r>
              <a:rPr lang="en-US" dirty="0" err="1">
                <a:solidFill>
                  <a:schemeClr val="tx1">
                    <a:lumMod val="65000"/>
                    <a:lumOff val="35000"/>
                  </a:schemeClr>
                </a:solidFill>
                <a:latin typeface="Century Gothic" panose="020B0502020202020204" pitchFamily="34" charset="0"/>
              </a:rPr>
              <a:t>paso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el </a:t>
            </a:r>
            <a:r>
              <a:rPr lang="en-US" dirty="0" err="1">
                <a:solidFill>
                  <a:schemeClr val="tx1">
                    <a:lumMod val="65000"/>
                    <a:lumOff val="35000"/>
                  </a:schemeClr>
                </a:solidFill>
                <a:latin typeface="Century Gothic" panose="020B0502020202020204" pitchFamily="34" charset="0"/>
              </a:rPr>
              <a:t>oeste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como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nuestro</a:t>
            </a:r>
            <a:r>
              <a:rPr lang="en-US" dirty="0">
                <a:solidFill>
                  <a:schemeClr val="tx1">
                    <a:lumMod val="65000"/>
                    <a:lumOff val="35000"/>
                  </a:schemeClr>
                </a:solidFill>
                <a:latin typeface="Century Gothic" panose="020B0502020202020204" pitchFamily="34" charset="0"/>
              </a:rPr>
              <a:t> primer </a:t>
            </a:r>
            <a:r>
              <a:rPr lang="en-US" dirty="0" err="1">
                <a:solidFill>
                  <a:schemeClr val="tx1">
                    <a:lumMod val="65000"/>
                    <a:lumOff val="35000"/>
                  </a:schemeClr>
                </a:solidFill>
                <a:latin typeface="Century Gothic" panose="020B0502020202020204" pitchFamily="34" charset="0"/>
              </a:rPr>
              <a:t>paso</a:t>
            </a:r>
            <a:r>
              <a:rPr lang="en-US" dirty="0">
                <a:solidFill>
                  <a:schemeClr val="tx1">
                    <a:lumMod val="65000"/>
                    <a:lumOff val="35000"/>
                  </a:schemeClr>
                </a:solidFill>
                <a:latin typeface="Century Gothic" panose="020B0502020202020204" pitchFamily="34" charset="0"/>
              </a:rPr>
              <a:t> y </a:t>
            </a:r>
            <a:r>
              <a:rPr lang="en-US" dirty="0" err="1">
                <a:solidFill>
                  <a:schemeClr val="tx1">
                    <a:lumMod val="65000"/>
                    <a:lumOff val="35000"/>
                  </a:schemeClr>
                </a:solidFill>
                <a:latin typeface="Century Gothic" panose="020B0502020202020204" pitchFamily="34" charset="0"/>
              </a:rPr>
              <a:t>aplicaremos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procedimiento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recursivamente</a:t>
            </a:r>
            <a:r>
              <a:rPr lang="en-US" dirty="0">
                <a:solidFill>
                  <a:schemeClr val="tx1">
                    <a:lumMod val="65000"/>
                    <a:lumOff val="35000"/>
                  </a:schemeClr>
                </a:solidFill>
                <a:latin typeface="Century Gothic" panose="020B0502020202020204" pitchFamily="34" charset="0"/>
              </a:rPr>
              <a:t>.</a:t>
            </a:r>
          </a:p>
          <a:p>
            <a:endParaRPr lang="es-MX" dirty="0"/>
          </a:p>
        </p:txBody>
      </p:sp>
    </p:spTree>
    <p:extLst>
      <p:ext uri="{BB962C8B-B14F-4D97-AF65-F5344CB8AC3E}">
        <p14:creationId xmlns:p14="http://schemas.microsoft.com/office/powerpoint/2010/main" val="140245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376D77-96EA-3F47-94C4-8E6CF0CDFF36}"/>
              </a:ext>
            </a:extLst>
          </p:cNvPr>
          <p:cNvSpPr>
            <a:spLocks noGrp="1"/>
          </p:cNvSpPr>
          <p:nvPr>
            <p:ph idx="1"/>
          </p:nvPr>
        </p:nvSpPr>
        <p:spPr>
          <a:xfrm>
            <a:off x="838200" y="1003610"/>
            <a:ext cx="10515600" cy="5173353"/>
          </a:xfrm>
        </p:spPr>
        <p:txBody>
          <a:bodyPr/>
          <a:lstStyle/>
          <a:p>
            <a:pPr algn="just">
              <a:lnSpc>
                <a:spcPct val="110000"/>
              </a:lnSpc>
            </a:pPr>
            <a:r>
              <a:rPr lang="en-US" dirty="0">
                <a:solidFill>
                  <a:schemeClr val="tx1">
                    <a:lumMod val="65000"/>
                    <a:lumOff val="35000"/>
                  </a:schemeClr>
                </a:solidFill>
                <a:latin typeface="Century Gothic" panose="020B0502020202020204" pitchFamily="34" charset="0"/>
              </a:rPr>
              <a:t>Si el </a:t>
            </a:r>
            <a:r>
              <a:rPr lang="en-US" dirty="0" err="1">
                <a:solidFill>
                  <a:schemeClr val="tx1">
                    <a:lumMod val="65000"/>
                    <a:lumOff val="35000"/>
                  </a:schemeClr>
                </a:solidFill>
                <a:latin typeface="Century Gothic" panose="020B0502020202020204" pitchFamily="34" charset="0"/>
              </a:rPr>
              <a:t>norte</a:t>
            </a:r>
            <a:r>
              <a:rPr lang="en-US" dirty="0">
                <a:solidFill>
                  <a:schemeClr val="tx1">
                    <a:lumMod val="65000"/>
                    <a:lumOff val="35000"/>
                  </a:schemeClr>
                </a:solidFill>
                <a:latin typeface="Century Gothic" panose="020B0502020202020204" pitchFamily="34" charset="0"/>
              </a:rPr>
              <a:t>, el sur y el </a:t>
            </a:r>
            <a:r>
              <a:rPr lang="en-US" dirty="0" err="1">
                <a:solidFill>
                  <a:schemeClr val="tx1">
                    <a:lumMod val="65000"/>
                    <a:lumOff val="35000"/>
                  </a:schemeClr>
                </a:solidFill>
                <a:latin typeface="Century Gothic" panose="020B0502020202020204" pitchFamily="34" charset="0"/>
              </a:rPr>
              <a:t>oeste</a:t>
            </a:r>
            <a:r>
              <a:rPr lang="en-US" dirty="0">
                <a:solidFill>
                  <a:schemeClr val="tx1">
                    <a:lumMod val="65000"/>
                    <a:lumOff val="35000"/>
                  </a:schemeClr>
                </a:solidFill>
                <a:latin typeface="Century Gothic" panose="020B0502020202020204" pitchFamily="34" charset="0"/>
              </a:rPr>
              <a:t> no </a:t>
            </a:r>
            <a:r>
              <a:rPr lang="en-US" dirty="0" err="1">
                <a:solidFill>
                  <a:schemeClr val="tx1">
                    <a:lumMod val="65000"/>
                    <a:lumOff val="35000"/>
                  </a:schemeClr>
                </a:solidFill>
                <a:latin typeface="Century Gothic" panose="020B0502020202020204" pitchFamily="34" charset="0"/>
              </a:rPr>
              <a:t>han</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tenido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éxito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aplicaremos</a:t>
            </a:r>
            <a:r>
              <a:rPr lang="en-US" dirty="0">
                <a:solidFill>
                  <a:schemeClr val="tx1">
                    <a:lumMod val="65000"/>
                    <a:lumOff val="35000"/>
                  </a:schemeClr>
                </a:solidFill>
                <a:latin typeface="Century Gothic" panose="020B0502020202020204" pitchFamily="34" charset="0"/>
              </a:rPr>
              <a:t> el </a:t>
            </a:r>
            <a:r>
              <a:rPr lang="en-US" dirty="0" err="1">
                <a:solidFill>
                  <a:schemeClr val="tx1">
                    <a:lumMod val="65000"/>
                    <a:lumOff val="35000"/>
                  </a:schemeClr>
                </a:solidFill>
                <a:latin typeface="Century Gothic" panose="020B0502020202020204" pitchFamily="34" charset="0"/>
              </a:rPr>
              <a:t>procedimiento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recursivamente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desde</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una</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posición</a:t>
            </a:r>
            <a:r>
              <a:rPr lang="en-US" dirty="0">
                <a:solidFill>
                  <a:schemeClr val="tx1">
                    <a:lumMod val="65000"/>
                    <a:lumOff val="35000"/>
                  </a:schemeClr>
                </a:solidFill>
                <a:latin typeface="Century Gothic" panose="020B0502020202020204" pitchFamily="34" charset="0"/>
              </a:rPr>
              <a:t> un </a:t>
            </a:r>
            <a:r>
              <a:rPr lang="en-US" dirty="0" err="1">
                <a:solidFill>
                  <a:schemeClr val="tx1">
                    <a:lumMod val="65000"/>
                    <a:lumOff val="35000"/>
                  </a:schemeClr>
                </a:solidFill>
                <a:latin typeface="Century Gothic" panose="020B0502020202020204" pitchFamily="34" charset="0"/>
              </a:rPr>
              <a:t>paso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hacia</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nuestro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este</a:t>
            </a:r>
            <a:r>
              <a:rPr lang="en-US" dirty="0">
                <a:solidFill>
                  <a:schemeClr val="tx1">
                    <a:lumMod val="65000"/>
                    <a:lumOff val="35000"/>
                  </a:schemeClr>
                </a:solidFill>
                <a:latin typeface="Century Gothic" panose="020B0502020202020204" pitchFamily="34" charset="0"/>
              </a:rPr>
              <a:t>.</a:t>
            </a:r>
          </a:p>
          <a:p>
            <a:pPr algn="just">
              <a:lnSpc>
                <a:spcPct val="110000"/>
              </a:lnSpc>
            </a:pPr>
            <a:r>
              <a:rPr lang="en-US" dirty="0">
                <a:solidFill>
                  <a:schemeClr val="tx1">
                    <a:lumMod val="65000"/>
                    <a:lumOff val="35000"/>
                  </a:schemeClr>
                </a:solidFill>
                <a:latin typeface="Century Gothic" panose="020B0502020202020204" pitchFamily="34" charset="0"/>
              </a:rPr>
              <a:t>Si </a:t>
            </a:r>
            <a:r>
              <a:rPr lang="en-US" dirty="0" err="1">
                <a:solidFill>
                  <a:schemeClr val="tx1">
                    <a:lumMod val="65000"/>
                    <a:lumOff val="35000"/>
                  </a:schemeClr>
                </a:solidFill>
                <a:latin typeface="Century Gothic" panose="020B0502020202020204" pitchFamily="34" charset="0"/>
              </a:rPr>
              <a:t>ninguna</a:t>
            </a:r>
            <a:r>
              <a:rPr lang="en-US" dirty="0">
                <a:solidFill>
                  <a:schemeClr val="tx1">
                    <a:lumMod val="65000"/>
                    <a:lumOff val="35000"/>
                  </a:schemeClr>
                </a:solidFill>
                <a:latin typeface="Century Gothic" panose="020B0502020202020204" pitchFamily="34" charset="0"/>
              </a:rPr>
              <a:t> de </a:t>
            </a:r>
            <a:r>
              <a:rPr lang="en-US" dirty="0" err="1">
                <a:solidFill>
                  <a:schemeClr val="tx1">
                    <a:lumMod val="65000"/>
                    <a:lumOff val="35000"/>
                  </a:schemeClr>
                </a:solidFill>
                <a:latin typeface="Century Gothic" panose="020B0502020202020204" pitchFamily="34" charset="0"/>
              </a:rPr>
              <a:t>estas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direcciones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funciona</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entonces</a:t>
            </a:r>
            <a:r>
              <a:rPr lang="en-US" dirty="0">
                <a:solidFill>
                  <a:schemeClr val="tx1">
                    <a:lumMod val="65000"/>
                    <a:lumOff val="35000"/>
                  </a:schemeClr>
                </a:solidFill>
                <a:latin typeface="Century Gothic" panose="020B0502020202020204" pitchFamily="34" charset="0"/>
              </a:rPr>
              <a:t> no hay </a:t>
            </a:r>
            <a:r>
              <a:rPr lang="en-US" dirty="0" err="1">
                <a:solidFill>
                  <a:schemeClr val="tx1">
                    <a:lumMod val="65000"/>
                    <a:lumOff val="35000"/>
                  </a:schemeClr>
                </a:solidFill>
                <a:latin typeface="Century Gothic" panose="020B0502020202020204" pitchFamily="34" charset="0"/>
              </a:rPr>
              <a:t>manera</a:t>
            </a:r>
            <a:r>
              <a:rPr lang="en-US" dirty="0">
                <a:solidFill>
                  <a:schemeClr val="tx1">
                    <a:lumMod val="65000"/>
                    <a:lumOff val="35000"/>
                  </a:schemeClr>
                </a:solidFill>
                <a:latin typeface="Century Gothic" panose="020B0502020202020204" pitchFamily="34" charset="0"/>
              </a:rPr>
              <a:t> de </a:t>
            </a:r>
            <a:r>
              <a:rPr lang="en-US" dirty="0" err="1">
                <a:solidFill>
                  <a:schemeClr val="tx1">
                    <a:lumMod val="65000"/>
                    <a:lumOff val="35000"/>
                  </a:schemeClr>
                </a:solidFill>
                <a:latin typeface="Century Gothic" panose="020B0502020202020204" pitchFamily="34" charset="0"/>
              </a:rPr>
              <a:t>salir</a:t>
            </a:r>
            <a:r>
              <a:rPr lang="en-US" dirty="0">
                <a:solidFill>
                  <a:schemeClr val="tx1">
                    <a:lumMod val="65000"/>
                    <a:lumOff val="35000"/>
                  </a:schemeClr>
                </a:solidFill>
                <a:latin typeface="Century Gothic" panose="020B0502020202020204" pitchFamily="34" charset="0"/>
              </a:rPr>
              <a:t> del </a:t>
            </a:r>
            <a:r>
              <a:rPr lang="en-US" dirty="0" err="1">
                <a:solidFill>
                  <a:schemeClr val="tx1">
                    <a:lumMod val="65000"/>
                    <a:lumOff val="35000"/>
                  </a:schemeClr>
                </a:solidFill>
                <a:latin typeface="Century Gothic" panose="020B0502020202020204" pitchFamily="34" charset="0"/>
              </a:rPr>
              <a:t>laberinto</a:t>
            </a:r>
            <a:r>
              <a:rPr lang="en-US" dirty="0">
                <a:solidFill>
                  <a:schemeClr val="tx1">
                    <a:lumMod val="65000"/>
                    <a:lumOff val="35000"/>
                  </a:schemeClr>
                </a:solidFill>
                <a:latin typeface="Century Gothic" panose="020B0502020202020204" pitchFamily="34" charset="0"/>
              </a:rPr>
              <a:t> y </a:t>
            </a:r>
            <a:r>
              <a:rPr lang="en-US" dirty="0" err="1">
                <a:solidFill>
                  <a:schemeClr val="tx1">
                    <a:lumMod val="65000"/>
                    <a:lumOff val="35000"/>
                  </a:schemeClr>
                </a:solidFill>
                <a:latin typeface="Century Gothic" panose="020B0502020202020204" pitchFamily="34" charset="0"/>
              </a:rPr>
              <a:t>hemos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fracasado</a:t>
            </a:r>
            <a:r>
              <a:rPr lang="en-US" dirty="0">
                <a:solidFill>
                  <a:schemeClr val="tx1">
                    <a:lumMod val="65000"/>
                    <a:lumOff val="35000"/>
                  </a:schemeClr>
                </a:solidFill>
                <a:latin typeface="Century Gothic" panose="020B0502020202020204" pitchFamily="34" charset="0"/>
              </a:rPr>
              <a:t>.</a:t>
            </a:r>
          </a:p>
          <a:p>
            <a:pPr algn="just">
              <a:lnSpc>
                <a:spcPct val="110000"/>
              </a:lnSpc>
            </a:pP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En</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caso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contrario</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podemos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encontrar</a:t>
            </a:r>
            <a:r>
              <a:rPr lang="en-US" dirty="0">
                <a:solidFill>
                  <a:schemeClr val="tx1">
                    <a:lumMod val="65000"/>
                    <a:lumOff val="35000"/>
                  </a:schemeClr>
                </a:solidFill>
                <a:latin typeface="Century Gothic" panose="020B0502020202020204" pitchFamily="34" charset="0"/>
              </a:rPr>
              <a:t> la </a:t>
            </a:r>
            <a:r>
              <a:rPr lang="en-US" dirty="0" err="1">
                <a:solidFill>
                  <a:schemeClr val="tx1">
                    <a:lumMod val="65000"/>
                    <a:lumOff val="35000"/>
                  </a:schemeClr>
                </a:solidFill>
                <a:latin typeface="Century Gothic" panose="020B0502020202020204" pitchFamily="34" charset="0"/>
              </a:rPr>
              <a:t>salida</a:t>
            </a:r>
            <a:r>
              <a:rPr lang="en-US" dirty="0">
                <a:solidFill>
                  <a:schemeClr val="tx1">
                    <a:lumMod val="65000"/>
                    <a:lumOff val="35000"/>
                  </a:schemeClr>
                </a:solidFill>
                <a:latin typeface="Century Gothic" panose="020B0502020202020204" pitchFamily="34" charset="0"/>
              </a:rPr>
              <a:t> y </a:t>
            </a:r>
            <a:r>
              <a:rPr lang="en-US" dirty="0" err="1">
                <a:solidFill>
                  <a:schemeClr val="tx1">
                    <a:lumMod val="65000"/>
                    <a:lumOff val="35000"/>
                  </a:schemeClr>
                </a:solidFill>
                <a:latin typeface="Century Gothic" panose="020B0502020202020204" pitchFamily="34" charset="0"/>
              </a:rPr>
              <a:t>seremos</a:t>
            </a:r>
            <a:r>
              <a:rPr lang="en-US" dirty="0">
                <a:solidFill>
                  <a:schemeClr val="tx1">
                    <a:lumMod val="65000"/>
                    <a:lumOff val="35000"/>
                  </a:schemeClr>
                </a:solidFill>
                <a:latin typeface="Century Gothic" panose="020B0502020202020204" pitchFamily="34" charset="0"/>
              </a:rPr>
              <a:t> </a:t>
            </a:r>
            <a:r>
              <a:rPr lang="en-US" dirty="0" err="1">
                <a:solidFill>
                  <a:schemeClr val="tx1">
                    <a:lumMod val="65000"/>
                    <a:lumOff val="35000"/>
                  </a:schemeClr>
                </a:solidFill>
                <a:latin typeface="Century Gothic" panose="020B0502020202020204" pitchFamily="34" charset="0"/>
              </a:rPr>
              <a:t>libres</a:t>
            </a:r>
            <a:r>
              <a:rPr lang="en-US" dirty="0">
                <a:solidFill>
                  <a:schemeClr val="tx1">
                    <a:lumMod val="65000"/>
                    <a:lumOff val="35000"/>
                  </a:schemeClr>
                </a:solidFill>
                <a:latin typeface="Century Gothic" panose="020B0502020202020204" pitchFamily="34" charset="0"/>
              </a:rPr>
              <a:t>.</a:t>
            </a:r>
          </a:p>
          <a:p>
            <a:endParaRPr lang="es-MX" dirty="0"/>
          </a:p>
        </p:txBody>
      </p:sp>
    </p:spTree>
    <p:extLst>
      <p:ext uri="{BB962C8B-B14F-4D97-AF65-F5344CB8AC3E}">
        <p14:creationId xmlns:p14="http://schemas.microsoft.com/office/powerpoint/2010/main" val="58532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56BEE-63EF-AD41-BD00-7EED5036A883}"/>
              </a:ext>
            </a:extLst>
          </p:cNvPr>
          <p:cNvSpPr>
            <a:spLocks noGrp="1"/>
          </p:cNvSpPr>
          <p:nvPr>
            <p:ph type="title"/>
          </p:nvPr>
        </p:nvSpPr>
        <p:spPr>
          <a:xfrm>
            <a:off x="838200" y="2673428"/>
            <a:ext cx="10515600" cy="1325563"/>
          </a:xfrm>
        </p:spPr>
        <p:txBody>
          <a:bodyPr/>
          <a:lstStyle/>
          <a:p>
            <a:pPr algn="ctr"/>
            <a:r>
              <a:rPr lang="es-MX" dirty="0">
                <a:latin typeface="Century Gothic" panose="020B0502020202020204" pitchFamily="34" charset="0"/>
              </a:rPr>
              <a:t>Modelado UML</a:t>
            </a:r>
          </a:p>
        </p:txBody>
      </p:sp>
    </p:spTree>
    <p:extLst>
      <p:ext uri="{BB962C8B-B14F-4D97-AF65-F5344CB8AC3E}">
        <p14:creationId xmlns:p14="http://schemas.microsoft.com/office/powerpoint/2010/main" val="85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1E70C4E8-C597-554B-9662-FA127E440582}"/>
              </a:ext>
            </a:extLst>
          </p:cNvPr>
          <p:cNvGraphicFramePr>
            <a:graphicFrameLocks noGrp="1"/>
          </p:cNvGraphicFramePr>
          <p:nvPr>
            <p:ph idx="1"/>
            <p:extLst>
              <p:ext uri="{D42A27DB-BD31-4B8C-83A1-F6EECF244321}">
                <p14:modId xmlns:p14="http://schemas.microsoft.com/office/powerpoint/2010/main" val="1810805184"/>
              </p:ext>
            </p:extLst>
          </p:nvPr>
        </p:nvGraphicFramePr>
        <p:xfrm>
          <a:off x="838200" y="1003300"/>
          <a:ext cx="10515600" cy="5173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96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1E70C4E8-C597-554B-9662-FA127E440582}"/>
              </a:ext>
            </a:extLst>
          </p:cNvPr>
          <p:cNvGraphicFramePr>
            <a:graphicFrameLocks noGrp="1"/>
          </p:cNvGraphicFramePr>
          <p:nvPr>
            <p:ph idx="1"/>
            <p:extLst>
              <p:ext uri="{D42A27DB-BD31-4B8C-83A1-F6EECF244321}">
                <p14:modId xmlns:p14="http://schemas.microsoft.com/office/powerpoint/2010/main" val="3555479910"/>
              </p:ext>
            </p:extLst>
          </p:nvPr>
        </p:nvGraphicFramePr>
        <p:xfrm>
          <a:off x="838200" y="1003300"/>
          <a:ext cx="10515600" cy="5173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38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518</Words>
  <Application>Microsoft Macintosh PowerPoint</Application>
  <PresentationFormat>Panorámica</PresentationFormat>
  <Paragraphs>39</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Century Gothic</vt:lpstr>
      <vt:lpstr>Tema de Office</vt:lpstr>
      <vt:lpstr>Presentación de PowerPoint</vt:lpstr>
      <vt:lpstr>Problema a resolver</vt:lpstr>
      <vt:lpstr>Presentación de PowerPoint</vt:lpstr>
      <vt:lpstr>Condiciones</vt:lpstr>
      <vt:lpstr>Presentación de PowerPoint</vt:lpstr>
      <vt:lpstr>Presentación de PowerPoint</vt:lpstr>
      <vt:lpstr>Modelado UML</vt:lpstr>
      <vt:lpstr>Presentación de PowerPoint</vt:lpstr>
      <vt:lpstr>Presentación de PowerPoint</vt:lpstr>
      <vt:lpstr>Presentación de PowerPoint</vt:lpstr>
      <vt:lpstr>Investigación</vt:lpstr>
      <vt:lpstr>Presentación de PowerPoint</vt:lpstr>
      <vt:lpstr>Sintaxis del condicional if - else</vt:lpstr>
      <vt:lpstr>Presentación de PowerPoint</vt:lpstr>
      <vt:lpstr>Recursividad</vt:lpstr>
      <vt:lpstr>Presentación de PowerPoint</vt:lpstr>
      <vt:lpstr>ASCII</vt:lpstr>
      <vt:lpstr>Presentación de PowerPoint</vt:lpstr>
      <vt:lpstr>Algoritmo</vt:lpstr>
      <vt:lpstr>Presentación de PowerPoint</vt:lpstr>
      <vt:lpstr>¿Cómo funciona?</vt:lpstr>
      <vt:lpstr>Presentación de PowerPoint</vt:lpstr>
      <vt:lpstr>Conclusiones</vt:lpstr>
      <vt:lpstr>Presentación de PowerPoint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Exploración de un laberinto</dc:title>
  <dc:creator>�NGEL  G�MEZ VILLEGAS</dc:creator>
  <cp:lastModifiedBy>�NGEL  G�MEZ VILLEGAS</cp:lastModifiedBy>
  <cp:revision>4</cp:revision>
  <dcterms:created xsi:type="dcterms:W3CDTF">2018-05-18T15:28:43Z</dcterms:created>
  <dcterms:modified xsi:type="dcterms:W3CDTF">2018-05-18T16:47:55Z</dcterms:modified>
</cp:coreProperties>
</file>