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8" r:id="rId2"/>
  </p:sldMasterIdLst>
  <p:sldIdLst>
    <p:sldId id="256" r:id="rId3"/>
    <p:sldId id="279" r:id="rId4"/>
    <p:sldId id="282" r:id="rId5"/>
    <p:sldId id="270" r:id="rId6"/>
    <p:sldId id="278" r:id="rId7"/>
    <p:sldId id="264" r:id="rId8"/>
    <p:sldId id="280" r:id="rId9"/>
    <p:sldId id="269" r:id="rId10"/>
    <p:sldId id="281" r:id="rId11"/>
    <p:sldId id="275" r:id="rId12"/>
    <p:sldId id="272" r:id="rId13"/>
    <p:sldId id="292" r:id="rId14"/>
    <p:sldId id="288" r:id="rId15"/>
    <p:sldId id="289" r:id="rId16"/>
    <p:sldId id="290" r:id="rId17"/>
    <p:sldId id="291" r:id="rId18"/>
    <p:sldId id="265" r:id="rId19"/>
    <p:sldId id="285" r:id="rId20"/>
    <p:sldId id="287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AC391-72E2-463A-BB05-78C267807D35}" v="206" dt="2018-05-21T02:26:18.968"/>
    <p1510:client id="{EB54ADC4-9A43-4F91-96AD-B8A8D795778D}" v="40" dt="2018-05-21T02:24:28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6"/>
  </p:normalViewPr>
  <p:slideViewPr>
    <p:cSldViewPr snapToGrid="0" snapToObjects="1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ín Coba Pulido" userId="66f99e7fb2a0de8e" providerId="LiveId" clId="{EB54ADC4-9A43-4F91-96AD-B8A8D795778D}"/>
    <pc:docChg chg="undo custSel addSld delSld modSld sldOrd">
      <pc:chgData name="Martín Coba Pulido" userId="66f99e7fb2a0de8e" providerId="LiveId" clId="{EB54ADC4-9A43-4F91-96AD-B8A8D795778D}" dt="2018-05-21T02:24:28.191" v="1629" actId="20577"/>
      <pc:docMkLst>
        <pc:docMk/>
      </pc:docMkLst>
      <pc:sldChg chg="addSp modSp">
        <pc:chgData name="Martín Coba Pulido" userId="66f99e7fb2a0de8e" providerId="LiveId" clId="{EB54ADC4-9A43-4F91-96AD-B8A8D795778D}" dt="2018-05-21T01:41:23.496" v="1584" actId="20577"/>
        <pc:sldMkLst>
          <pc:docMk/>
          <pc:sldMk cId="1673744916" sldId="256"/>
        </pc:sldMkLst>
        <pc:spChg chg="mod">
          <ac:chgData name="Martín Coba Pulido" userId="66f99e7fb2a0de8e" providerId="LiveId" clId="{EB54ADC4-9A43-4F91-96AD-B8A8D795778D}" dt="2018-05-20T22:52:12.249" v="164" actId="207"/>
          <ac:spMkLst>
            <pc:docMk/>
            <pc:sldMk cId="1673744916" sldId="256"/>
            <ac:spMk id="3" creationId="{345FD377-B3A5-FB4C-9528-15F32A14913E}"/>
          </ac:spMkLst>
        </pc:spChg>
        <pc:picChg chg="add mod">
          <ac:chgData name="Martín Coba Pulido" userId="66f99e7fb2a0de8e" providerId="LiveId" clId="{EB54ADC4-9A43-4F91-96AD-B8A8D795778D}" dt="2018-05-20T22:52:52.330" v="171" actId="1076"/>
          <ac:picMkLst>
            <pc:docMk/>
            <pc:sldMk cId="1673744916" sldId="256"/>
            <ac:picMk id="4" creationId="{AAE6B17E-F1C8-401C-8BC6-B6C3F0F4F59F}"/>
          </ac:picMkLst>
        </pc:picChg>
        <pc:picChg chg="add mod">
          <ac:chgData name="Martín Coba Pulido" userId="66f99e7fb2a0de8e" providerId="LiveId" clId="{EB54ADC4-9A43-4F91-96AD-B8A8D795778D}" dt="2018-05-20T22:53:47.945" v="179" actId="14100"/>
          <ac:picMkLst>
            <pc:docMk/>
            <pc:sldMk cId="1673744916" sldId="256"/>
            <ac:picMk id="5" creationId="{79DA3D71-56D1-4382-BFB4-6CBF2CD11F12}"/>
          </ac:picMkLst>
        </pc:picChg>
        <pc:picChg chg="mod">
          <ac:chgData name="Martín Coba Pulido" userId="66f99e7fb2a0de8e" providerId="LiveId" clId="{EB54ADC4-9A43-4F91-96AD-B8A8D795778D}" dt="2018-05-21T01:41:23.496" v="1584" actId="20577"/>
          <ac:picMkLst>
            <pc:docMk/>
            <pc:sldMk cId="1673744916" sldId="256"/>
            <ac:picMk id="7" creationId="{9E266CFA-E776-BC4B-8BA2-8B7EB95AA804}"/>
          </ac:picMkLst>
        </pc:picChg>
      </pc:sldChg>
      <pc:sldChg chg="modSp del">
        <pc:chgData name="Martín Coba Pulido" userId="66f99e7fb2a0de8e" providerId="LiveId" clId="{EB54ADC4-9A43-4F91-96AD-B8A8D795778D}" dt="2018-05-20T22:40:39.559" v="41" actId="2696"/>
        <pc:sldMkLst>
          <pc:docMk/>
          <pc:sldMk cId="2710931682" sldId="257"/>
        </pc:sldMkLst>
        <pc:spChg chg="mod">
          <ac:chgData name="Martín Coba Pulido" userId="66f99e7fb2a0de8e" providerId="LiveId" clId="{EB54ADC4-9A43-4F91-96AD-B8A8D795778D}" dt="2018-05-20T22:38:54.765" v="34" actId="2696"/>
          <ac:spMkLst>
            <pc:docMk/>
            <pc:sldMk cId="2710931682" sldId="257"/>
            <ac:spMk id="2" creationId="{0A756BEE-63EF-AD41-BD00-7EED5036A883}"/>
          </ac:spMkLst>
        </pc:spChg>
      </pc:sldChg>
      <pc:sldChg chg="modSp del ord">
        <pc:chgData name="Martín Coba Pulido" userId="66f99e7fb2a0de8e" providerId="LiveId" clId="{EB54ADC4-9A43-4F91-96AD-B8A8D795778D}" dt="2018-05-20T22:46:23.558" v="108" actId="2696"/>
        <pc:sldMkLst>
          <pc:docMk/>
          <pc:sldMk cId="2237693620" sldId="258"/>
        </pc:sldMkLst>
        <pc:spChg chg="mod">
          <ac:chgData name="Martín Coba Pulido" userId="66f99e7fb2a0de8e" providerId="LiveId" clId="{EB54ADC4-9A43-4F91-96AD-B8A8D795778D}" dt="2018-05-20T22:42:25.166" v="98" actId="20577"/>
          <ac:spMkLst>
            <pc:docMk/>
            <pc:sldMk cId="2237693620" sldId="258"/>
            <ac:spMk id="2" creationId="{0A756BEE-63EF-AD41-BD00-7EED5036A883}"/>
          </ac:spMkLst>
        </pc:spChg>
      </pc:sldChg>
      <pc:sldChg chg="del">
        <pc:chgData name="Martín Coba Pulido" userId="66f99e7fb2a0de8e" providerId="LiveId" clId="{EB54ADC4-9A43-4F91-96AD-B8A8D795778D}" dt="2018-05-20T22:43:24.807" v="101" actId="2696"/>
        <pc:sldMkLst>
          <pc:docMk/>
          <pc:sldMk cId="850842" sldId="259"/>
        </pc:sldMkLst>
      </pc:sldChg>
      <pc:sldChg chg="del">
        <pc:chgData name="Martín Coba Pulido" userId="66f99e7fb2a0de8e" providerId="LiveId" clId="{EB54ADC4-9A43-4F91-96AD-B8A8D795778D}" dt="2018-05-20T22:45:45.377" v="107" actId="2696"/>
        <pc:sldMkLst>
          <pc:docMk/>
          <pc:sldMk cId="4138016722" sldId="260"/>
        </pc:sldMkLst>
      </pc:sldChg>
      <pc:sldChg chg="delSp modSp del">
        <pc:chgData name="Martín Coba Pulido" userId="66f99e7fb2a0de8e" providerId="LiveId" clId="{EB54ADC4-9A43-4F91-96AD-B8A8D795778D}" dt="2018-05-20T22:51:27.652" v="159" actId="2696"/>
        <pc:sldMkLst>
          <pc:docMk/>
          <pc:sldMk cId="255439382" sldId="261"/>
        </pc:sldMkLst>
        <pc:spChg chg="del">
          <ac:chgData name="Martín Coba Pulido" userId="66f99e7fb2a0de8e" providerId="LiveId" clId="{EB54ADC4-9A43-4F91-96AD-B8A8D795778D}" dt="2018-05-20T22:37:25.460" v="10" actId="2696"/>
          <ac:spMkLst>
            <pc:docMk/>
            <pc:sldMk cId="255439382" sldId="261"/>
            <ac:spMk id="3" creationId="{88E7C54D-10A4-4A45-8A72-DCA4B1B54F51}"/>
          </ac:spMkLst>
        </pc:spChg>
        <pc:spChg chg="mod">
          <ac:chgData name="Martín Coba Pulido" userId="66f99e7fb2a0de8e" providerId="LiveId" clId="{EB54ADC4-9A43-4F91-96AD-B8A8D795778D}" dt="2018-05-20T22:49:44.220" v="149" actId="790"/>
          <ac:spMkLst>
            <pc:docMk/>
            <pc:sldMk cId="255439382" sldId="261"/>
            <ac:spMk id="4" creationId="{B9FA75E2-5DA7-8547-A126-214D3181D701}"/>
          </ac:spMkLst>
        </pc:spChg>
      </pc:sldChg>
      <pc:sldChg chg="del ord">
        <pc:chgData name="Martín Coba Pulido" userId="66f99e7fb2a0de8e" providerId="LiveId" clId="{EB54ADC4-9A43-4F91-96AD-B8A8D795778D}" dt="2018-05-20T23:44:44.477" v="1510" actId="2696"/>
        <pc:sldMkLst>
          <pc:docMk/>
          <pc:sldMk cId="1402459043" sldId="262"/>
        </pc:sldMkLst>
      </pc:sldChg>
      <pc:sldChg chg="del ord">
        <pc:chgData name="Martín Coba Pulido" userId="66f99e7fb2a0de8e" providerId="LiveId" clId="{EB54ADC4-9A43-4F91-96AD-B8A8D795778D}" dt="2018-05-20T23:44:45.695" v="1511" actId="2696"/>
        <pc:sldMkLst>
          <pc:docMk/>
          <pc:sldMk cId="585328701" sldId="263"/>
        </pc:sldMkLst>
      </pc:sldChg>
      <pc:sldChg chg="modSp ord">
        <pc:chgData name="Martín Coba Pulido" userId="66f99e7fb2a0de8e" providerId="LiveId" clId="{EB54ADC4-9A43-4F91-96AD-B8A8D795778D}" dt="2018-05-20T22:59:35.061" v="220" actId="1076"/>
        <pc:sldMkLst>
          <pc:docMk/>
          <pc:sldMk cId="3219550800" sldId="264"/>
        </pc:sldMkLst>
        <pc:picChg chg="mod">
          <ac:chgData name="Martín Coba Pulido" userId="66f99e7fb2a0de8e" providerId="LiveId" clId="{EB54ADC4-9A43-4F91-96AD-B8A8D795778D}" dt="2018-05-20T22:59:35.061" v="220" actId="1076"/>
          <ac:picMkLst>
            <pc:docMk/>
            <pc:sldMk cId="3219550800" sldId="264"/>
            <ac:picMk id="8" creationId="{079813C5-FD13-482F-AB51-8B608EEA54B2}"/>
          </ac:picMkLst>
        </pc:picChg>
      </pc:sldChg>
      <pc:sldChg chg="modSp del">
        <pc:chgData name="Martín Coba Pulido" userId="66f99e7fb2a0de8e" providerId="LiveId" clId="{EB54ADC4-9A43-4F91-96AD-B8A8D795778D}" dt="2018-05-20T22:40:27.686" v="38" actId="2696"/>
        <pc:sldMkLst>
          <pc:docMk/>
          <pc:sldMk cId="298965585" sldId="265"/>
        </pc:sldMkLst>
        <pc:graphicFrameChg chg="mod">
          <ac:chgData name="Martín Coba Pulido" userId="66f99e7fb2a0de8e" providerId="LiveId" clId="{EB54ADC4-9A43-4F91-96AD-B8A8D795778D}" dt="2018-05-20T22:40:04.206" v="36" actId="12100"/>
          <ac:graphicFrameMkLst>
            <pc:docMk/>
            <pc:sldMk cId="298965585" sldId="265"/>
            <ac:graphicFrameMk id="5" creationId="{1E70C4E8-C597-554B-9662-FA127E440582}"/>
          </ac:graphicFrameMkLst>
        </pc:graphicFrameChg>
      </pc:sldChg>
      <pc:sldChg chg="delSp modSp add setBg delDesignElem">
        <pc:chgData name="Martín Coba Pulido" userId="66f99e7fb2a0de8e" providerId="LiveId" clId="{EB54ADC4-9A43-4F91-96AD-B8A8D795778D}" dt="2018-05-20T22:47:42.857" v="111" actId="167"/>
        <pc:sldMkLst>
          <pc:docMk/>
          <pc:sldMk cId="2836770694" sldId="265"/>
        </pc:sldMkLst>
        <pc:spChg chg="del">
          <ac:chgData name="Martín Coba Pulido" userId="66f99e7fb2a0de8e" providerId="LiveId" clId="{EB54ADC4-9A43-4F91-96AD-B8A8D795778D}" dt="2018-05-20T22:47:16.210" v="110" actId="167"/>
          <ac:spMkLst>
            <pc:docMk/>
            <pc:sldMk cId="2836770694" sldId="265"/>
            <ac:spMk id="135" creationId="{AAAE3770-609E-4289-8B0A-45119D4347D4}"/>
          </ac:spMkLst>
        </pc:spChg>
        <pc:spChg chg="del">
          <ac:chgData name="Martín Coba Pulido" userId="66f99e7fb2a0de8e" providerId="LiveId" clId="{EB54ADC4-9A43-4F91-96AD-B8A8D795778D}" dt="2018-05-20T22:47:16.210" v="110" actId="167"/>
          <ac:spMkLst>
            <pc:docMk/>
            <pc:sldMk cId="2836770694" sldId="265"/>
            <ac:spMk id="137" creationId="{AA8B6BCE-776F-41C6-B8BE-87214BA6A95D}"/>
          </ac:spMkLst>
        </pc:spChg>
        <pc:spChg chg="del">
          <ac:chgData name="Martín Coba Pulido" userId="66f99e7fb2a0de8e" providerId="LiveId" clId="{EB54ADC4-9A43-4F91-96AD-B8A8D795778D}" dt="2018-05-20T22:47:16.210" v="110" actId="167"/>
          <ac:spMkLst>
            <pc:docMk/>
            <pc:sldMk cId="2836770694" sldId="265"/>
            <ac:spMk id="141" creationId="{0DBDFBF2-B362-492A-8738-4B63A8F62D5C}"/>
          </ac:spMkLst>
        </pc:spChg>
        <pc:spChg chg="del">
          <ac:chgData name="Martín Coba Pulido" userId="66f99e7fb2a0de8e" providerId="LiveId" clId="{EB54ADC4-9A43-4F91-96AD-B8A8D795778D}" dt="2018-05-20T22:47:16.210" v="110" actId="167"/>
          <ac:spMkLst>
            <pc:docMk/>
            <pc:sldMk cId="2836770694" sldId="265"/>
            <ac:spMk id="143" creationId="{81C3F628-5B34-4667-8612-453FE911B8A3}"/>
          </ac:spMkLst>
        </pc:spChg>
        <pc:picChg chg="ord">
          <ac:chgData name="Martín Coba Pulido" userId="66f99e7fb2a0de8e" providerId="LiveId" clId="{EB54ADC4-9A43-4F91-96AD-B8A8D795778D}" dt="2018-05-20T22:47:42.857" v="111" actId="167"/>
          <ac:picMkLst>
            <pc:docMk/>
            <pc:sldMk cId="2836770694" sldId="265"/>
            <ac:picMk id="2050" creationId="{E2197CC3-8CC1-4BC0-878D-BF3C6D32D73F}"/>
          </ac:picMkLst>
        </pc:picChg>
        <pc:cxnChg chg="del">
          <ac:chgData name="Martín Coba Pulido" userId="66f99e7fb2a0de8e" providerId="LiveId" clId="{EB54ADC4-9A43-4F91-96AD-B8A8D795778D}" dt="2018-05-20T22:47:16.210" v="110" actId="167"/>
          <ac:cxnSpMkLst>
            <pc:docMk/>
            <pc:sldMk cId="2836770694" sldId="265"/>
            <ac:cxnSpMk id="139" creationId="{8BA5AC9C-E659-489D-8683-D019CE12A75C}"/>
          </ac:cxnSpMkLst>
        </pc:cxnChg>
        <pc:cxnChg chg="del">
          <ac:chgData name="Martín Coba Pulido" userId="66f99e7fb2a0de8e" providerId="LiveId" clId="{EB54ADC4-9A43-4F91-96AD-B8A8D795778D}" dt="2018-05-20T22:47:16.210" v="110" actId="167"/>
          <ac:cxnSpMkLst>
            <pc:docMk/>
            <pc:sldMk cId="2836770694" sldId="265"/>
            <ac:cxnSpMk id="145" creationId="{69D9DF09-3F4C-4E74-A38E-FCBC288C51B8}"/>
          </ac:cxnSpMkLst>
        </pc:cxnChg>
      </pc:sldChg>
      <pc:sldChg chg="add">
        <pc:chgData name="Martín Coba Pulido" userId="66f99e7fb2a0de8e" providerId="LiveId" clId="{EB54ADC4-9A43-4F91-96AD-B8A8D795778D}" dt="2018-05-20T22:48:20.016" v="113" actId="114"/>
        <pc:sldMkLst>
          <pc:docMk/>
          <pc:sldMk cId="3674990845" sldId="269"/>
        </pc:sldMkLst>
      </pc:sldChg>
      <pc:sldChg chg="modSp ord">
        <pc:chgData name="Martín Coba Pulido" userId="66f99e7fb2a0de8e" providerId="LiveId" clId="{EB54ADC4-9A43-4F91-96AD-B8A8D795778D}" dt="2018-05-20T22:59:12.680" v="217" actId="12100"/>
        <pc:sldMkLst>
          <pc:docMk/>
          <pc:sldMk cId="2525738659" sldId="270"/>
        </pc:sldMkLst>
        <pc:graphicFrameChg chg="mod">
          <ac:chgData name="Martín Coba Pulido" userId="66f99e7fb2a0de8e" providerId="LiveId" clId="{EB54ADC4-9A43-4F91-96AD-B8A8D795778D}" dt="2018-05-20T22:59:12.680" v="217" actId="12100"/>
          <ac:graphicFrameMkLst>
            <pc:docMk/>
            <pc:sldMk cId="2525738659" sldId="270"/>
            <ac:graphicFrameMk id="5" creationId="{1E70C4E8-C597-554B-9662-FA127E440582}"/>
          </ac:graphicFrameMkLst>
        </pc:graphicFrameChg>
      </pc:sldChg>
      <pc:sldChg chg="modSp">
        <pc:chgData name="Martín Coba Pulido" userId="66f99e7fb2a0de8e" providerId="LiveId" clId="{EB54ADC4-9A43-4F91-96AD-B8A8D795778D}" dt="2018-05-20T22:54:52.606" v="182" actId="403"/>
        <pc:sldMkLst>
          <pc:docMk/>
          <pc:sldMk cId="3610209363" sldId="275"/>
        </pc:sldMkLst>
        <pc:spChg chg="mod">
          <ac:chgData name="Martín Coba Pulido" userId="66f99e7fb2a0de8e" providerId="LiveId" clId="{EB54ADC4-9A43-4F91-96AD-B8A8D795778D}" dt="2018-05-20T22:54:52.606" v="182" actId="403"/>
          <ac:spMkLst>
            <pc:docMk/>
            <pc:sldMk cId="3610209363" sldId="275"/>
            <ac:spMk id="2" creationId="{0A756BEE-63EF-AD41-BD00-7EED5036A883}"/>
          </ac:spMkLst>
        </pc:spChg>
      </pc:sldChg>
      <pc:sldChg chg="del">
        <pc:chgData name="Martín Coba Pulido" userId="66f99e7fb2a0de8e" providerId="LiveId" clId="{EB54ADC4-9A43-4F91-96AD-B8A8D795778D}" dt="2018-05-20T22:48:02.836" v="112" actId="2696"/>
        <pc:sldMkLst>
          <pc:docMk/>
          <pc:sldMk cId="705512369" sldId="276"/>
        </pc:sldMkLst>
      </pc:sldChg>
      <pc:sldChg chg="modSp add del ord">
        <pc:chgData name="Martín Coba Pulido" userId="66f99e7fb2a0de8e" providerId="LiveId" clId="{EB54ADC4-9A43-4F91-96AD-B8A8D795778D}" dt="2018-05-20T22:44:13.192" v="104" actId="2696"/>
        <pc:sldMkLst>
          <pc:docMk/>
          <pc:sldMk cId="604738958" sldId="277"/>
        </pc:sldMkLst>
        <pc:spChg chg="mod">
          <ac:chgData name="Martín Coba Pulido" userId="66f99e7fb2a0de8e" providerId="LiveId" clId="{EB54ADC4-9A43-4F91-96AD-B8A8D795778D}" dt="2018-05-20T22:42:02.061" v="85" actId="20577"/>
          <ac:spMkLst>
            <pc:docMk/>
            <pc:sldMk cId="604738958" sldId="277"/>
            <ac:spMk id="2" creationId="{0A756BEE-63EF-AD41-BD00-7EED5036A883}"/>
          </ac:spMkLst>
        </pc:spChg>
      </pc:sldChg>
      <pc:sldChg chg="delSp add setBg delDesignElem">
        <pc:chgData name="Martín Coba Pulido" userId="66f99e7fb2a0de8e" providerId="LiveId" clId="{EB54ADC4-9A43-4F91-96AD-B8A8D795778D}" dt="2018-05-20T22:43:13.533" v="100" actId="114"/>
        <pc:sldMkLst>
          <pc:docMk/>
          <pc:sldMk cId="2481950033" sldId="278"/>
        </pc:sldMkLst>
        <pc:spChg chg="del">
          <ac:chgData name="Martín Coba Pulido" userId="66f99e7fb2a0de8e" providerId="LiveId" clId="{EB54ADC4-9A43-4F91-96AD-B8A8D795778D}" dt="2018-05-20T22:43:13.533" v="100" actId="114"/>
          <ac:spMkLst>
            <pc:docMk/>
            <pc:sldMk cId="2481950033" sldId="278"/>
            <ac:spMk id="144" creationId="{AAAE3770-609E-4289-8B0A-45119D4347D4}"/>
          </ac:spMkLst>
        </pc:spChg>
        <pc:spChg chg="del">
          <ac:chgData name="Martín Coba Pulido" userId="66f99e7fb2a0de8e" providerId="LiveId" clId="{EB54ADC4-9A43-4F91-96AD-B8A8D795778D}" dt="2018-05-20T22:43:13.533" v="100" actId="114"/>
          <ac:spMkLst>
            <pc:docMk/>
            <pc:sldMk cId="2481950033" sldId="278"/>
            <ac:spMk id="145" creationId="{AA8B6BCE-776F-41C6-B8BE-87214BA6A95D}"/>
          </ac:spMkLst>
        </pc:spChg>
        <pc:spChg chg="del">
          <ac:chgData name="Martín Coba Pulido" userId="66f99e7fb2a0de8e" providerId="LiveId" clId="{EB54ADC4-9A43-4F91-96AD-B8A8D795778D}" dt="2018-05-20T22:43:13.533" v="100" actId="114"/>
          <ac:spMkLst>
            <pc:docMk/>
            <pc:sldMk cId="2481950033" sldId="278"/>
            <ac:spMk id="147" creationId="{0DBDFBF2-B362-492A-8738-4B63A8F62D5C}"/>
          </ac:spMkLst>
        </pc:spChg>
        <pc:spChg chg="del">
          <ac:chgData name="Martín Coba Pulido" userId="66f99e7fb2a0de8e" providerId="LiveId" clId="{EB54ADC4-9A43-4F91-96AD-B8A8D795778D}" dt="2018-05-20T22:43:13.533" v="100" actId="114"/>
          <ac:spMkLst>
            <pc:docMk/>
            <pc:sldMk cId="2481950033" sldId="278"/>
            <ac:spMk id="148" creationId="{81C3F628-5B34-4667-8612-453FE911B8A3}"/>
          </ac:spMkLst>
        </pc:spChg>
        <pc:cxnChg chg="del">
          <ac:chgData name="Martín Coba Pulido" userId="66f99e7fb2a0de8e" providerId="LiveId" clId="{EB54ADC4-9A43-4F91-96AD-B8A8D795778D}" dt="2018-05-20T22:43:13.533" v="100" actId="114"/>
          <ac:cxnSpMkLst>
            <pc:docMk/>
            <pc:sldMk cId="2481950033" sldId="278"/>
            <ac:cxnSpMk id="146" creationId="{8BA5AC9C-E659-489D-8683-D019CE12A75C}"/>
          </ac:cxnSpMkLst>
        </pc:cxnChg>
        <pc:cxnChg chg="del">
          <ac:chgData name="Martín Coba Pulido" userId="66f99e7fb2a0de8e" providerId="LiveId" clId="{EB54ADC4-9A43-4F91-96AD-B8A8D795778D}" dt="2018-05-20T22:43:13.533" v="100" actId="114"/>
          <ac:cxnSpMkLst>
            <pc:docMk/>
            <pc:sldMk cId="2481950033" sldId="278"/>
            <ac:cxnSpMk id="149" creationId="{69D9DF09-3F4C-4E74-A38E-FCBC288C51B8}"/>
          </ac:cxnSpMkLst>
        </pc:cxnChg>
      </pc:sldChg>
      <pc:sldChg chg="delSp add setBg delDesignElem">
        <pc:chgData name="Martín Coba Pulido" userId="66f99e7fb2a0de8e" providerId="LiveId" clId="{EB54ADC4-9A43-4F91-96AD-B8A8D795778D}" dt="2018-05-20T22:44:10.950" v="103" actId="114"/>
        <pc:sldMkLst>
          <pc:docMk/>
          <pc:sldMk cId="3343769384" sldId="279"/>
        </pc:sldMkLst>
        <pc:spChg chg="del">
          <ac:chgData name="Martín Coba Pulido" userId="66f99e7fb2a0de8e" providerId="LiveId" clId="{EB54ADC4-9A43-4F91-96AD-B8A8D795778D}" dt="2018-05-20T22:44:10.950" v="103" actId="114"/>
          <ac:spMkLst>
            <pc:docMk/>
            <pc:sldMk cId="3343769384" sldId="279"/>
            <ac:spMk id="118" creationId="{AAAE3770-609E-4289-8B0A-45119D4347D4}"/>
          </ac:spMkLst>
        </pc:spChg>
        <pc:spChg chg="del">
          <ac:chgData name="Martín Coba Pulido" userId="66f99e7fb2a0de8e" providerId="LiveId" clId="{EB54ADC4-9A43-4F91-96AD-B8A8D795778D}" dt="2018-05-20T22:44:10.950" v="103" actId="114"/>
          <ac:spMkLst>
            <pc:docMk/>
            <pc:sldMk cId="3343769384" sldId="279"/>
            <ac:spMk id="120" creationId="{AA8B6BCE-776F-41C6-B8BE-87214BA6A95D}"/>
          </ac:spMkLst>
        </pc:spChg>
        <pc:spChg chg="del">
          <ac:chgData name="Martín Coba Pulido" userId="66f99e7fb2a0de8e" providerId="LiveId" clId="{EB54ADC4-9A43-4F91-96AD-B8A8D795778D}" dt="2018-05-20T22:44:10.950" v="103" actId="114"/>
          <ac:spMkLst>
            <pc:docMk/>
            <pc:sldMk cId="3343769384" sldId="279"/>
            <ac:spMk id="124" creationId="{0DBDFBF2-B362-492A-8738-4B63A8F62D5C}"/>
          </ac:spMkLst>
        </pc:spChg>
        <pc:spChg chg="del">
          <ac:chgData name="Martín Coba Pulido" userId="66f99e7fb2a0de8e" providerId="LiveId" clId="{EB54ADC4-9A43-4F91-96AD-B8A8D795778D}" dt="2018-05-20T22:44:10.950" v="103" actId="114"/>
          <ac:spMkLst>
            <pc:docMk/>
            <pc:sldMk cId="3343769384" sldId="279"/>
            <ac:spMk id="126" creationId="{81C3F628-5B34-4667-8612-453FE911B8A3}"/>
          </ac:spMkLst>
        </pc:spChg>
        <pc:cxnChg chg="del">
          <ac:chgData name="Martín Coba Pulido" userId="66f99e7fb2a0de8e" providerId="LiveId" clId="{EB54ADC4-9A43-4F91-96AD-B8A8D795778D}" dt="2018-05-20T22:44:10.950" v="103" actId="114"/>
          <ac:cxnSpMkLst>
            <pc:docMk/>
            <pc:sldMk cId="3343769384" sldId="279"/>
            <ac:cxnSpMk id="122" creationId="{8BA5AC9C-E659-489D-8683-D019CE12A75C}"/>
          </ac:cxnSpMkLst>
        </pc:cxnChg>
        <pc:cxnChg chg="del">
          <ac:chgData name="Martín Coba Pulido" userId="66f99e7fb2a0de8e" providerId="LiveId" clId="{EB54ADC4-9A43-4F91-96AD-B8A8D795778D}" dt="2018-05-20T22:44:10.950" v="103" actId="114"/>
          <ac:cxnSpMkLst>
            <pc:docMk/>
            <pc:sldMk cId="3343769384" sldId="279"/>
            <ac:cxnSpMk id="128" creationId="{69D9DF09-3F4C-4E74-A38E-FCBC288C51B8}"/>
          </ac:cxnSpMkLst>
        </pc:cxnChg>
      </pc:sldChg>
      <pc:sldChg chg="delSp modSp add setBg delDesignElem">
        <pc:chgData name="Martín Coba Pulido" userId="66f99e7fb2a0de8e" providerId="LiveId" clId="{EB54ADC4-9A43-4F91-96AD-B8A8D795778D}" dt="2018-05-20T22:59:56.619" v="223" actId="171"/>
        <pc:sldMkLst>
          <pc:docMk/>
          <pc:sldMk cId="2252606369" sldId="280"/>
        </pc:sldMkLst>
        <pc:spChg chg="del">
          <ac:chgData name="Martín Coba Pulido" userId="66f99e7fb2a0de8e" providerId="LiveId" clId="{EB54ADC4-9A43-4F91-96AD-B8A8D795778D}" dt="2018-05-20T22:45:42.841" v="106" actId="171"/>
          <ac:spMkLst>
            <pc:docMk/>
            <pc:sldMk cId="2252606369" sldId="280"/>
            <ac:spMk id="118" creationId="{AAAE3770-609E-4289-8B0A-45119D4347D4}"/>
          </ac:spMkLst>
        </pc:spChg>
        <pc:spChg chg="del">
          <ac:chgData name="Martín Coba Pulido" userId="66f99e7fb2a0de8e" providerId="LiveId" clId="{EB54ADC4-9A43-4F91-96AD-B8A8D795778D}" dt="2018-05-20T22:45:42.841" v="106" actId="171"/>
          <ac:spMkLst>
            <pc:docMk/>
            <pc:sldMk cId="2252606369" sldId="280"/>
            <ac:spMk id="120" creationId="{AA8B6BCE-776F-41C6-B8BE-87214BA6A95D}"/>
          </ac:spMkLst>
        </pc:spChg>
        <pc:spChg chg="del">
          <ac:chgData name="Martín Coba Pulido" userId="66f99e7fb2a0de8e" providerId="LiveId" clId="{EB54ADC4-9A43-4F91-96AD-B8A8D795778D}" dt="2018-05-20T22:45:42.841" v="106" actId="171"/>
          <ac:spMkLst>
            <pc:docMk/>
            <pc:sldMk cId="2252606369" sldId="280"/>
            <ac:spMk id="124" creationId="{0DBDFBF2-B362-492A-8738-4B63A8F62D5C}"/>
          </ac:spMkLst>
        </pc:spChg>
        <pc:spChg chg="del">
          <ac:chgData name="Martín Coba Pulido" userId="66f99e7fb2a0de8e" providerId="LiveId" clId="{EB54ADC4-9A43-4F91-96AD-B8A8D795778D}" dt="2018-05-20T22:45:42.841" v="106" actId="171"/>
          <ac:spMkLst>
            <pc:docMk/>
            <pc:sldMk cId="2252606369" sldId="280"/>
            <ac:spMk id="126" creationId="{81C3F628-5B34-4667-8612-453FE911B8A3}"/>
          </ac:spMkLst>
        </pc:spChg>
        <pc:picChg chg="ord">
          <ac:chgData name="Martín Coba Pulido" userId="66f99e7fb2a0de8e" providerId="LiveId" clId="{EB54ADC4-9A43-4F91-96AD-B8A8D795778D}" dt="2018-05-20T22:59:56.619" v="223" actId="171"/>
          <ac:picMkLst>
            <pc:docMk/>
            <pc:sldMk cId="2252606369" sldId="280"/>
            <ac:picMk id="5" creationId="{AF27460F-C39E-4E70-B0AB-976C01AE3872}"/>
          </ac:picMkLst>
        </pc:picChg>
        <pc:cxnChg chg="del">
          <ac:chgData name="Martín Coba Pulido" userId="66f99e7fb2a0de8e" providerId="LiveId" clId="{EB54ADC4-9A43-4F91-96AD-B8A8D795778D}" dt="2018-05-20T22:45:42.841" v="106" actId="171"/>
          <ac:cxnSpMkLst>
            <pc:docMk/>
            <pc:sldMk cId="2252606369" sldId="280"/>
            <ac:cxnSpMk id="122" creationId="{8BA5AC9C-E659-489D-8683-D019CE12A75C}"/>
          </ac:cxnSpMkLst>
        </pc:cxnChg>
        <pc:cxnChg chg="del">
          <ac:chgData name="Martín Coba Pulido" userId="66f99e7fb2a0de8e" providerId="LiveId" clId="{EB54ADC4-9A43-4F91-96AD-B8A8D795778D}" dt="2018-05-20T22:45:42.841" v="106" actId="171"/>
          <ac:cxnSpMkLst>
            <pc:docMk/>
            <pc:sldMk cId="2252606369" sldId="280"/>
            <ac:cxnSpMk id="128" creationId="{69D9DF09-3F4C-4E74-A38E-FCBC288C51B8}"/>
          </ac:cxnSpMkLst>
        </pc:cxnChg>
      </pc:sldChg>
      <pc:sldChg chg="add">
        <pc:chgData name="Martín Coba Pulido" userId="66f99e7fb2a0de8e" providerId="LiveId" clId="{EB54ADC4-9A43-4F91-96AD-B8A8D795778D}" dt="2018-05-20T22:48:33.509" v="114" actId="114"/>
        <pc:sldMkLst>
          <pc:docMk/>
          <pc:sldMk cId="755248355" sldId="281"/>
        </pc:sldMkLst>
      </pc:sldChg>
      <pc:sldChg chg="modSp add">
        <pc:chgData name="Martín Coba Pulido" userId="66f99e7fb2a0de8e" providerId="LiveId" clId="{EB54ADC4-9A43-4F91-96AD-B8A8D795778D}" dt="2018-05-20T22:51:19.429" v="158" actId="14826"/>
        <pc:sldMkLst>
          <pc:docMk/>
          <pc:sldMk cId="243713679" sldId="282"/>
        </pc:sldMkLst>
        <pc:spChg chg="mod">
          <ac:chgData name="Martín Coba Pulido" userId="66f99e7fb2a0de8e" providerId="LiveId" clId="{EB54ADC4-9A43-4F91-96AD-B8A8D795778D}" dt="2018-05-20T22:49:01.070" v="148" actId="20577"/>
          <ac:spMkLst>
            <pc:docMk/>
            <pc:sldMk cId="243713679" sldId="282"/>
            <ac:spMk id="2" creationId="{BBCF4165-9B91-4B25-8B3D-23B223936913}"/>
          </ac:spMkLst>
        </pc:spChg>
        <pc:spChg chg="mod">
          <ac:chgData name="Martín Coba Pulido" userId="66f99e7fb2a0de8e" providerId="LiveId" clId="{EB54ADC4-9A43-4F91-96AD-B8A8D795778D}" dt="2018-05-20T22:51:04.746" v="157" actId="27636"/>
          <ac:spMkLst>
            <pc:docMk/>
            <pc:sldMk cId="243713679" sldId="282"/>
            <ac:spMk id="3" creationId="{CD1EECDE-857E-4409-9829-3D0CE63C91ED}"/>
          </ac:spMkLst>
        </pc:spChg>
        <pc:picChg chg="mod">
          <ac:chgData name="Martín Coba Pulido" userId="66f99e7fb2a0de8e" providerId="LiveId" clId="{EB54ADC4-9A43-4F91-96AD-B8A8D795778D}" dt="2018-05-20T22:51:19.429" v="158" actId="14826"/>
          <ac:picMkLst>
            <pc:docMk/>
            <pc:sldMk cId="243713679" sldId="282"/>
            <ac:picMk id="5" creationId="{ABBFF59E-D693-46F0-825F-9485561459AE}"/>
          </ac:picMkLst>
        </pc:picChg>
      </pc:sldChg>
      <pc:sldChg chg="add del">
        <pc:chgData name="Martín Coba Pulido" userId="66f99e7fb2a0de8e" providerId="LiveId" clId="{EB54ADC4-9A43-4F91-96AD-B8A8D795778D}" dt="2018-05-20T22:56:38.083" v="186" actId="2696"/>
        <pc:sldMkLst>
          <pc:docMk/>
          <pc:sldMk cId="1548775397" sldId="283"/>
        </pc:sldMkLst>
      </pc:sldChg>
      <pc:sldChg chg="addSp delSp modSp add del ord">
        <pc:chgData name="Martín Coba Pulido" userId="66f99e7fb2a0de8e" providerId="LiveId" clId="{EB54ADC4-9A43-4F91-96AD-B8A8D795778D}" dt="2018-05-20T23:06:20.704" v="335" actId="2696"/>
        <pc:sldMkLst>
          <pc:docMk/>
          <pc:sldMk cId="3096976995" sldId="283"/>
        </pc:sldMkLst>
        <pc:spChg chg="mod">
          <ac:chgData name="Martín Coba Pulido" userId="66f99e7fb2a0de8e" providerId="LiveId" clId="{EB54ADC4-9A43-4F91-96AD-B8A8D795778D}" dt="2018-05-20T23:05:08.326" v="322" actId="20577"/>
          <ac:spMkLst>
            <pc:docMk/>
            <pc:sldMk cId="3096976995" sldId="283"/>
            <ac:spMk id="2" creationId="{BBCF4165-9B91-4B25-8B3D-23B223936913}"/>
          </ac:spMkLst>
        </pc:spChg>
        <pc:spChg chg="del">
          <ac:chgData name="Martín Coba Pulido" userId="66f99e7fb2a0de8e" providerId="LiveId" clId="{EB54ADC4-9A43-4F91-96AD-B8A8D795778D}" dt="2018-05-20T22:56:58.204" v="206" actId="478"/>
          <ac:spMkLst>
            <pc:docMk/>
            <pc:sldMk cId="3096976995" sldId="283"/>
            <ac:spMk id="3" creationId="{CD1EECDE-857E-4409-9829-3D0CE63C91ED}"/>
          </ac:spMkLst>
        </pc:spChg>
        <pc:spChg chg="add mod">
          <ac:chgData name="Martín Coba Pulido" userId="66f99e7fb2a0de8e" providerId="LiveId" clId="{EB54ADC4-9A43-4F91-96AD-B8A8D795778D}" dt="2018-05-20T22:56:58.204" v="206" actId="478"/>
          <ac:spMkLst>
            <pc:docMk/>
            <pc:sldMk cId="3096976995" sldId="283"/>
            <ac:spMk id="6" creationId="{00D405A4-AB7B-43A5-BD9F-2EB1ABC32711}"/>
          </ac:spMkLst>
        </pc:spChg>
        <pc:graphicFrameChg chg="mod modGraphic">
          <ac:chgData name="Martín Coba Pulido" userId="66f99e7fb2a0de8e" providerId="LiveId" clId="{EB54ADC4-9A43-4F91-96AD-B8A8D795778D}" dt="2018-05-20T23:04:15.005" v="310" actId="207"/>
          <ac:graphicFrameMkLst>
            <pc:docMk/>
            <pc:sldMk cId="3096976995" sldId="283"/>
            <ac:graphicFrameMk id="7" creationId="{B5C18D3B-514D-445D-A00B-EED05199B466}"/>
          </ac:graphicFrameMkLst>
        </pc:graphicFrameChg>
        <pc:picChg chg="del">
          <ac:chgData name="Martín Coba Pulido" userId="66f99e7fb2a0de8e" providerId="LiveId" clId="{EB54ADC4-9A43-4F91-96AD-B8A8D795778D}" dt="2018-05-20T22:57:00.788" v="207" actId="478"/>
          <ac:picMkLst>
            <pc:docMk/>
            <pc:sldMk cId="3096976995" sldId="283"/>
            <ac:picMk id="5" creationId="{ABBFF59E-D693-46F0-825F-9485561459AE}"/>
          </ac:picMkLst>
        </pc:picChg>
      </pc:sldChg>
      <pc:sldChg chg="add del">
        <pc:chgData name="Martín Coba Pulido" userId="66f99e7fb2a0de8e" providerId="LiveId" clId="{EB54ADC4-9A43-4F91-96AD-B8A8D795778D}" dt="2018-05-20T22:55:34.752" v="184" actId="2696"/>
        <pc:sldMkLst>
          <pc:docMk/>
          <pc:sldMk cId="3418202221" sldId="283"/>
        </pc:sldMkLst>
      </pc:sldChg>
      <pc:sldChg chg="modSp add del ord">
        <pc:chgData name="Martín Coba Pulido" userId="66f99e7fb2a0de8e" providerId="LiveId" clId="{EB54ADC4-9A43-4F91-96AD-B8A8D795778D}" dt="2018-05-20T23:09:43.840" v="531" actId="2696"/>
        <pc:sldMkLst>
          <pc:docMk/>
          <pc:sldMk cId="1744679335" sldId="284"/>
        </pc:sldMkLst>
        <pc:spChg chg="mod">
          <ac:chgData name="Martín Coba Pulido" userId="66f99e7fb2a0de8e" providerId="LiveId" clId="{EB54ADC4-9A43-4F91-96AD-B8A8D795778D}" dt="2018-05-20T23:05:43.429" v="334" actId="20577"/>
          <ac:spMkLst>
            <pc:docMk/>
            <pc:sldMk cId="1744679335" sldId="284"/>
            <ac:spMk id="2" creationId="{BBCF4165-9B91-4B25-8B3D-23B223936913}"/>
          </ac:spMkLst>
        </pc:spChg>
      </pc:sldChg>
      <pc:sldChg chg="modSp add">
        <pc:chgData name="Martín Coba Pulido" userId="66f99e7fb2a0de8e" providerId="LiveId" clId="{EB54ADC4-9A43-4F91-96AD-B8A8D795778D}" dt="2018-05-20T23:43:51.183" v="1504" actId="2165"/>
        <pc:sldMkLst>
          <pc:docMk/>
          <pc:sldMk cId="1936281457" sldId="285"/>
        </pc:sldMkLst>
        <pc:spChg chg="mod">
          <ac:chgData name="Martín Coba Pulido" userId="66f99e7fb2a0de8e" providerId="LiveId" clId="{EB54ADC4-9A43-4F91-96AD-B8A8D795778D}" dt="2018-05-20T23:05:33.221" v="328" actId="20577"/>
          <ac:spMkLst>
            <pc:docMk/>
            <pc:sldMk cId="1936281457" sldId="285"/>
            <ac:spMk id="2" creationId="{BBCF4165-9B91-4B25-8B3D-23B223936913}"/>
          </ac:spMkLst>
        </pc:spChg>
        <pc:graphicFrameChg chg="modGraphic">
          <ac:chgData name="Martín Coba Pulido" userId="66f99e7fb2a0de8e" providerId="LiveId" clId="{EB54ADC4-9A43-4F91-96AD-B8A8D795778D}" dt="2018-05-20T23:43:51.183" v="1504" actId="2165"/>
          <ac:graphicFrameMkLst>
            <pc:docMk/>
            <pc:sldMk cId="1936281457" sldId="285"/>
            <ac:graphicFrameMk id="7" creationId="{B5C18D3B-514D-445D-A00B-EED05199B466}"/>
          </ac:graphicFrameMkLst>
        </pc:graphicFrameChg>
      </pc:sldChg>
      <pc:sldChg chg="modSp add">
        <pc:chgData name="Martín Coba Pulido" userId="66f99e7fb2a0de8e" providerId="LiveId" clId="{EB54ADC4-9A43-4F91-96AD-B8A8D795778D}" dt="2018-05-21T00:25:38.948" v="1583" actId="114"/>
        <pc:sldMkLst>
          <pc:docMk/>
          <pc:sldMk cId="2874716894" sldId="286"/>
        </pc:sldMkLst>
        <pc:graphicFrameChg chg="modGraphic">
          <ac:chgData name="Martín Coba Pulido" userId="66f99e7fb2a0de8e" providerId="LiveId" clId="{EB54ADC4-9A43-4F91-96AD-B8A8D795778D}" dt="2018-05-21T00:25:38.948" v="1583" actId="114"/>
          <ac:graphicFrameMkLst>
            <pc:docMk/>
            <pc:sldMk cId="2874716894" sldId="286"/>
            <ac:graphicFrameMk id="7" creationId="{B5C18D3B-514D-445D-A00B-EED05199B466}"/>
          </ac:graphicFrameMkLst>
        </pc:graphicFrameChg>
      </pc:sldChg>
      <pc:sldChg chg="modSp add">
        <pc:chgData name="Martín Coba Pulido" userId="66f99e7fb2a0de8e" providerId="LiveId" clId="{EB54ADC4-9A43-4F91-96AD-B8A8D795778D}" dt="2018-05-20T23:43:39.424" v="1503" actId="2165"/>
        <pc:sldMkLst>
          <pc:docMk/>
          <pc:sldMk cId="3343379291" sldId="287"/>
        </pc:sldMkLst>
        <pc:spChg chg="mod">
          <ac:chgData name="Martín Coba Pulido" userId="66f99e7fb2a0de8e" providerId="LiveId" clId="{EB54ADC4-9A43-4F91-96AD-B8A8D795778D}" dt="2018-05-20T23:10:33.726" v="547" actId="20577"/>
          <ac:spMkLst>
            <pc:docMk/>
            <pc:sldMk cId="3343379291" sldId="287"/>
            <ac:spMk id="2" creationId="{BBCF4165-9B91-4B25-8B3D-23B223936913}"/>
          </ac:spMkLst>
        </pc:spChg>
        <pc:graphicFrameChg chg="modGraphic">
          <ac:chgData name="Martín Coba Pulido" userId="66f99e7fb2a0de8e" providerId="LiveId" clId="{EB54ADC4-9A43-4F91-96AD-B8A8D795778D}" dt="2018-05-20T23:43:39.424" v="1503" actId="2165"/>
          <ac:graphicFrameMkLst>
            <pc:docMk/>
            <pc:sldMk cId="3343379291" sldId="287"/>
            <ac:graphicFrameMk id="7" creationId="{B5C18D3B-514D-445D-A00B-EED05199B466}"/>
          </ac:graphicFrameMkLst>
        </pc:graphicFrameChg>
      </pc:sldChg>
      <pc:sldChg chg="del">
        <pc:chgData name="Martín Coba Pulido" userId="66f99e7fb2a0de8e" providerId="LiveId" clId="{EB54ADC4-9A43-4F91-96AD-B8A8D795778D}" dt="2018-05-21T02:23:08.887" v="1620" actId="2696"/>
        <pc:sldMkLst>
          <pc:docMk/>
          <pc:sldMk cId="3133552860" sldId="288"/>
        </pc:sldMkLst>
      </pc:sldChg>
      <pc:sldChg chg="add del ord">
        <pc:chgData name="Martín Coba Pulido" userId="66f99e7fb2a0de8e" providerId="LiveId" clId="{EB54ADC4-9A43-4F91-96AD-B8A8D795778D}" dt="2018-05-20T23:49:08.076" v="1528" actId="2696"/>
        <pc:sldMkLst>
          <pc:docMk/>
          <pc:sldMk cId="3273025454" sldId="288"/>
        </pc:sldMkLst>
      </pc:sldChg>
      <pc:sldChg chg="modSp add ord">
        <pc:chgData name="Martín Coba Pulido" userId="66f99e7fb2a0de8e" providerId="LiveId" clId="{EB54ADC4-9A43-4F91-96AD-B8A8D795778D}" dt="2018-05-21T02:23:05.226" v="1619" actId="20577"/>
        <pc:sldMkLst>
          <pc:docMk/>
          <pc:sldMk cId="389773738" sldId="292"/>
        </pc:sldMkLst>
        <pc:spChg chg="mod">
          <ac:chgData name="Martín Coba Pulido" userId="66f99e7fb2a0de8e" providerId="LiveId" clId="{EB54ADC4-9A43-4F91-96AD-B8A8D795778D}" dt="2018-05-21T02:23:05.226" v="1619" actId="20577"/>
          <ac:spMkLst>
            <pc:docMk/>
            <pc:sldMk cId="389773738" sldId="292"/>
            <ac:spMk id="2" creationId="{0A756BEE-63EF-AD41-BD00-7EED5036A883}"/>
          </ac:spMkLst>
        </pc:spChg>
      </pc:sldChg>
      <pc:sldChg chg="modSp add ord">
        <pc:chgData name="Martín Coba Pulido" userId="66f99e7fb2a0de8e" providerId="LiveId" clId="{EB54ADC4-9A43-4F91-96AD-B8A8D795778D}" dt="2018-05-21T02:24:28.191" v="1629" actId="20577"/>
        <pc:sldMkLst>
          <pc:docMk/>
          <pc:sldMk cId="3942751578" sldId="293"/>
        </pc:sldMkLst>
        <pc:spChg chg="mod">
          <ac:chgData name="Martín Coba Pulido" userId="66f99e7fb2a0de8e" providerId="LiveId" clId="{EB54ADC4-9A43-4F91-96AD-B8A8D795778D}" dt="2018-05-21T02:24:28.191" v="1629" actId="20577"/>
          <ac:spMkLst>
            <pc:docMk/>
            <pc:sldMk cId="3942751578" sldId="293"/>
            <ac:spMk id="2" creationId="{0A756BEE-63EF-AD41-BD00-7EED5036A883}"/>
          </ac:spMkLst>
        </pc:spChg>
      </pc:sldChg>
    </pc:docChg>
  </pc:docChgLst>
  <pc:docChgLst>
    <pc:chgData name="Abraham Flores Basilio" userId="3e418578630754d6" providerId="LiveId" clId="{4A5AC391-72E2-463A-BB05-78C267807D35}"/>
    <pc:docChg chg="undo custSel addSld delSld modSld">
      <pc:chgData name="Abraham Flores Basilio" userId="3e418578630754d6" providerId="LiveId" clId="{4A5AC391-72E2-463A-BB05-78C267807D35}" dt="2018-05-21T02:32:56.928" v="291" actId="2696"/>
      <pc:docMkLst>
        <pc:docMk/>
      </pc:docMkLst>
      <pc:sldChg chg="modSp">
        <pc:chgData name="Abraham Flores Basilio" userId="3e418578630754d6" providerId="LiveId" clId="{4A5AC391-72E2-463A-BB05-78C267807D35}" dt="2018-05-21T00:52:34.934" v="0" actId="26606"/>
        <pc:sldMkLst>
          <pc:docMk/>
          <pc:sldMk cId="2525738659" sldId="270"/>
        </pc:sldMkLst>
        <pc:graphicFrameChg chg="mod">
          <ac:chgData name="Abraham Flores Basilio" userId="3e418578630754d6" providerId="LiveId" clId="{4A5AC391-72E2-463A-BB05-78C267807D35}" dt="2018-05-21T00:52:34.934" v="0" actId="26606"/>
          <ac:graphicFrameMkLst>
            <pc:docMk/>
            <pc:sldMk cId="2525738659" sldId="270"/>
            <ac:graphicFrameMk id="5" creationId="{1E70C4E8-C597-554B-9662-FA127E440582}"/>
          </ac:graphicFrameMkLst>
        </pc:graphicFrameChg>
      </pc:sldChg>
      <pc:sldChg chg="addSp delSp modSp mod setBg">
        <pc:chgData name="Abraham Flores Basilio" userId="3e418578630754d6" providerId="LiveId" clId="{4A5AC391-72E2-463A-BB05-78C267807D35}" dt="2018-05-21T01:00:50.395" v="11" actId="1076"/>
        <pc:sldMkLst>
          <pc:docMk/>
          <pc:sldMk cId="984735824" sldId="272"/>
        </pc:sldMkLst>
        <pc:spChg chg="add del mod">
          <ac:chgData name="Abraham Flores Basilio" userId="3e418578630754d6" providerId="LiveId" clId="{4A5AC391-72E2-463A-BB05-78C267807D35}" dt="2018-05-21T00:57:44.499" v="4" actId="478"/>
          <ac:spMkLst>
            <pc:docMk/>
            <pc:sldMk cId="984735824" sldId="272"/>
            <ac:spMk id="3" creationId="{A770FD0B-B4F9-4617-98DD-C038A23D0E96}"/>
          </ac:spMkLst>
        </pc:spChg>
        <pc:spChg chg="add">
          <ac:chgData name="Abraham Flores Basilio" userId="3e418578630754d6" providerId="LiveId" clId="{4A5AC391-72E2-463A-BB05-78C267807D35}" dt="2018-05-21T01:00:42.214" v="8" actId="26606"/>
          <ac:spMkLst>
            <pc:docMk/>
            <pc:sldMk cId="984735824" sldId="272"/>
            <ac:spMk id="10" creationId="{C2579DAE-C141-48DB-810E-C070C300819E}"/>
          </ac:spMkLst>
        </pc:spChg>
        <pc:spChg chg="add">
          <ac:chgData name="Abraham Flores Basilio" userId="3e418578630754d6" providerId="LiveId" clId="{4A5AC391-72E2-463A-BB05-78C267807D35}" dt="2018-05-21T01:00:42.214" v="8" actId="26606"/>
          <ac:spMkLst>
            <pc:docMk/>
            <pc:sldMk cId="984735824" sldId="272"/>
            <ac:spMk id="12" creationId="{02FD90C3-6350-4D5B-9738-6E94EDF30F74}"/>
          </ac:spMkLst>
        </pc:spChg>
        <pc:spChg chg="add">
          <ac:chgData name="Abraham Flores Basilio" userId="3e418578630754d6" providerId="LiveId" clId="{4A5AC391-72E2-463A-BB05-78C267807D35}" dt="2018-05-21T01:00:42.214" v="8" actId="26606"/>
          <ac:spMkLst>
            <pc:docMk/>
            <pc:sldMk cId="984735824" sldId="272"/>
            <ac:spMk id="14" creationId="{BCD2D517-BC35-4439-AC31-06DF764F25FC}"/>
          </ac:spMkLst>
        </pc:spChg>
        <pc:spChg chg="add">
          <ac:chgData name="Abraham Flores Basilio" userId="3e418578630754d6" providerId="LiveId" clId="{4A5AC391-72E2-463A-BB05-78C267807D35}" dt="2018-05-21T01:00:42.214" v="8" actId="26606"/>
          <ac:spMkLst>
            <pc:docMk/>
            <pc:sldMk cId="984735824" sldId="272"/>
            <ac:spMk id="16" creationId="{2DD3F846-0483-40F5-A881-0C1AD2A0CAD7}"/>
          </ac:spMkLst>
        </pc:spChg>
        <pc:picChg chg="add mod">
          <ac:chgData name="Abraham Flores Basilio" userId="3e418578630754d6" providerId="LiveId" clId="{4A5AC391-72E2-463A-BB05-78C267807D35}" dt="2018-05-21T01:00:50.395" v="11" actId="1076"/>
          <ac:picMkLst>
            <pc:docMk/>
            <pc:sldMk cId="984735824" sldId="272"/>
            <ac:picMk id="5" creationId="{9C89D0EC-E124-47E3-AA5D-D0404C0FB64C}"/>
          </ac:picMkLst>
        </pc:picChg>
        <pc:picChg chg="del">
          <ac:chgData name="Abraham Flores Basilio" userId="3e418578630754d6" providerId="LiveId" clId="{4A5AC391-72E2-463A-BB05-78C267807D35}" dt="2018-05-21T00:57:40.671" v="3" actId="478"/>
          <ac:picMkLst>
            <pc:docMk/>
            <pc:sldMk cId="984735824" sldId="272"/>
            <ac:picMk id="7" creationId="{69EDD1D2-3956-A543-B67C-3B33BA645B27}"/>
          </ac:picMkLst>
        </pc:picChg>
      </pc:sldChg>
      <pc:sldChg chg="modSp">
        <pc:chgData name="Abraham Flores Basilio" userId="3e418578630754d6" providerId="LiveId" clId="{4A5AC391-72E2-463A-BB05-78C267807D35}" dt="2018-05-21T00:54:09.740" v="2" actId="20577"/>
        <pc:sldMkLst>
          <pc:docMk/>
          <pc:sldMk cId="243713679" sldId="282"/>
        </pc:sldMkLst>
        <pc:spChg chg="mod">
          <ac:chgData name="Abraham Flores Basilio" userId="3e418578630754d6" providerId="LiveId" clId="{4A5AC391-72E2-463A-BB05-78C267807D35}" dt="2018-05-21T00:54:09.740" v="2" actId="20577"/>
          <ac:spMkLst>
            <pc:docMk/>
            <pc:sldMk cId="243713679" sldId="282"/>
            <ac:spMk id="3" creationId="{CD1EECDE-857E-4409-9829-3D0CE63C91ED}"/>
          </ac:spMkLst>
        </pc:spChg>
      </pc:sldChg>
      <pc:sldChg chg="modSp">
        <pc:chgData name="Abraham Flores Basilio" userId="3e418578630754d6" providerId="LiveId" clId="{4A5AC391-72E2-463A-BB05-78C267807D35}" dt="2018-05-21T01:17:36.263" v="12" actId="313"/>
        <pc:sldMkLst>
          <pc:docMk/>
          <pc:sldMk cId="1936281457" sldId="285"/>
        </pc:sldMkLst>
        <pc:graphicFrameChg chg="modGraphic">
          <ac:chgData name="Abraham Flores Basilio" userId="3e418578630754d6" providerId="LiveId" clId="{4A5AC391-72E2-463A-BB05-78C267807D35}" dt="2018-05-21T01:17:36.263" v="12" actId="313"/>
          <ac:graphicFrameMkLst>
            <pc:docMk/>
            <pc:sldMk cId="1936281457" sldId="285"/>
            <ac:graphicFrameMk id="7" creationId="{B5C18D3B-514D-445D-A00B-EED05199B466}"/>
          </ac:graphicFrameMkLst>
        </pc:graphicFrameChg>
      </pc:sldChg>
      <pc:sldChg chg="addSp delSp modSp add mod setBg">
        <pc:chgData name="Abraham Flores Basilio" userId="3e418578630754d6" providerId="LiveId" clId="{4A5AC391-72E2-463A-BB05-78C267807D35}" dt="2018-05-21T02:27:21.113" v="290" actId="1076"/>
        <pc:sldMkLst>
          <pc:docMk/>
          <pc:sldMk cId="3133552860" sldId="288"/>
        </pc:sldMkLst>
        <pc:spChg chg="mod ord">
          <ac:chgData name="Abraham Flores Basilio" userId="3e418578630754d6" providerId="LiveId" clId="{4A5AC391-72E2-463A-BB05-78C267807D35}" dt="2018-05-21T02:27:18.879" v="288" actId="3062"/>
          <ac:spMkLst>
            <pc:docMk/>
            <pc:sldMk cId="3133552860" sldId="288"/>
            <ac:spMk id="2" creationId="{0CAEE735-FC4F-487A-A02F-C724BE1C23E9}"/>
          </ac:spMkLst>
        </pc:spChg>
        <pc:spChg chg="del">
          <ac:chgData name="Abraham Flores Basilio" userId="3e418578630754d6" providerId="LiveId" clId="{4A5AC391-72E2-463A-BB05-78C267807D35}" dt="2018-05-21T02:04:00.021" v="109" actId="478"/>
          <ac:spMkLst>
            <pc:docMk/>
            <pc:sldMk cId="3133552860" sldId="288"/>
            <ac:spMk id="3" creationId="{B080E92D-9750-4A30-805F-5F3F51B03C9E}"/>
          </ac:spMkLst>
        </pc:spChg>
        <pc:spChg chg="add">
          <ac:chgData name="Abraham Flores Basilio" userId="3e418578630754d6" providerId="LiveId" clId="{4A5AC391-72E2-463A-BB05-78C267807D35}" dt="2018-05-21T02:25:23.141" v="277" actId="26606"/>
          <ac:spMkLst>
            <pc:docMk/>
            <pc:sldMk cId="3133552860" sldId="288"/>
            <ac:spMk id="71" creationId="{AAAE3770-609E-4289-8B0A-45119D4347D4}"/>
          </ac:spMkLst>
        </pc:spChg>
        <pc:spChg chg="add">
          <ac:chgData name="Abraham Flores Basilio" userId="3e418578630754d6" providerId="LiveId" clId="{4A5AC391-72E2-463A-BB05-78C267807D35}" dt="2018-05-21T02:25:23.141" v="277" actId="26606"/>
          <ac:spMkLst>
            <pc:docMk/>
            <pc:sldMk cId="3133552860" sldId="288"/>
            <ac:spMk id="73" creationId="{AA8B6BCE-776F-41C6-B8BE-87214BA6A95D}"/>
          </ac:spMkLst>
        </pc:spChg>
        <pc:spChg chg="add">
          <ac:chgData name="Abraham Flores Basilio" userId="3e418578630754d6" providerId="LiveId" clId="{4A5AC391-72E2-463A-BB05-78C267807D35}" dt="2018-05-21T02:25:23.141" v="277" actId="26606"/>
          <ac:spMkLst>
            <pc:docMk/>
            <pc:sldMk cId="3133552860" sldId="288"/>
            <ac:spMk id="77" creationId="{2AAF3CF2-D3D4-4883-A873-C1A8B6921806}"/>
          </ac:spMkLst>
        </pc:spChg>
        <pc:spChg chg="add">
          <ac:chgData name="Abraham Flores Basilio" userId="3e418578630754d6" providerId="LiveId" clId="{4A5AC391-72E2-463A-BB05-78C267807D35}" dt="2018-05-21T02:25:23.141" v="277" actId="26606"/>
          <ac:spMkLst>
            <pc:docMk/>
            <pc:sldMk cId="3133552860" sldId="288"/>
            <ac:spMk id="79" creationId="{167649D9-3A9D-4872-9DF6-3948CA3E6C4F}"/>
          </ac:spMkLst>
        </pc:spChg>
        <pc:picChg chg="add mod">
          <ac:chgData name="Abraham Flores Basilio" userId="3e418578630754d6" providerId="LiveId" clId="{4A5AC391-72E2-463A-BB05-78C267807D35}" dt="2018-05-21T02:27:21.113" v="290" actId="1076"/>
          <ac:picMkLst>
            <pc:docMk/>
            <pc:sldMk cId="3133552860" sldId="288"/>
            <ac:picMk id="4098" creationId="{3D78C28A-3467-4EA9-A3FF-9DDAB26A877D}"/>
          </ac:picMkLst>
        </pc:picChg>
        <pc:cxnChg chg="add">
          <ac:chgData name="Abraham Flores Basilio" userId="3e418578630754d6" providerId="LiveId" clId="{4A5AC391-72E2-463A-BB05-78C267807D35}" dt="2018-05-21T02:25:23.141" v="277" actId="26606"/>
          <ac:cxnSpMkLst>
            <pc:docMk/>
            <pc:sldMk cId="3133552860" sldId="288"/>
            <ac:cxnSpMk id="75" creationId="{8BA5AC9C-E659-489D-8683-D019CE12A75C}"/>
          </ac:cxnSpMkLst>
        </pc:cxnChg>
      </pc:sldChg>
      <pc:sldChg chg="addSp delSp modSp add mod setBg">
        <pc:chgData name="Abraham Flores Basilio" userId="3e418578630754d6" providerId="LiveId" clId="{4A5AC391-72E2-463A-BB05-78C267807D35}" dt="2018-05-21T02:02:15.223" v="40" actId="1076"/>
        <pc:sldMkLst>
          <pc:docMk/>
          <pc:sldMk cId="3325990171" sldId="289"/>
        </pc:sldMkLst>
        <pc:spChg chg="del mod">
          <ac:chgData name="Abraham Flores Basilio" userId="3e418578630754d6" providerId="LiveId" clId="{4A5AC391-72E2-463A-BB05-78C267807D35}" dt="2018-05-21T02:02:02.946" v="35" actId="478"/>
          <ac:spMkLst>
            <pc:docMk/>
            <pc:sldMk cId="3325990171" sldId="289"/>
            <ac:spMk id="2" creationId="{475DC22C-A02B-4BFD-B0C4-A5ED679B1DE6}"/>
          </ac:spMkLst>
        </pc:spChg>
        <pc:spChg chg="del mod">
          <ac:chgData name="Abraham Flores Basilio" userId="3e418578630754d6" providerId="LiveId" clId="{4A5AC391-72E2-463A-BB05-78C267807D35}" dt="2018-05-21T02:02:02.946" v="35" actId="478"/>
          <ac:spMkLst>
            <pc:docMk/>
            <pc:sldMk cId="3325990171" sldId="289"/>
            <ac:spMk id="3" creationId="{C93DC657-6C1E-480D-897B-F9142BD4F1BA}"/>
          </ac:spMkLst>
        </pc:spChg>
        <pc:spChg chg="add del">
          <ac:chgData name="Abraham Flores Basilio" userId="3e418578630754d6" providerId="LiveId" clId="{4A5AC391-72E2-463A-BB05-78C267807D35}" dt="2018-05-21T01:59:58.270" v="17" actId="26606"/>
          <ac:spMkLst>
            <pc:docMk/>
            <pc:sldMk cId="3325990171" sldId="289"/>
            <ac:spMk id="9" creationId="{990D0034-F768-41E7-85D4-F38C4DE85770}"/>
          </ac:spMkLst>
        </pc:spChg>
        <pc:spChg chg="add del">
          <ac:chgData name="Abraham Flores Basilio" userId="3e418578630754d6" providerId="LiveId" clId="{4A5AC391-72E2-463A-BB05-78C267807D35}" dt="2018-05-21T02:00:00.808" v="19" actId="26606"/>
          <ac:spMkLst>
            <pc:docMk/>
            <pc:sldMk cId="3325990171" sldId="289"/>
            <ac:spMk id="13" creationId="{8C04651D-B9F4-4935-A02D-364153FBDF54}"/>
          </ac:spMkLst>
        </pc:spChg>
        <pc:spChg chg="add del">
          <ac:chgData name="Abraham Flores Basilio" userId="3e418578630754d6" providerId="LiveId" clId="{4A5AC391-72E2-463A-BB05-78C267807D35}" dt="2018-05-21T02:00:00.808" v="19" actId="26606"/>
          <ac:spMkLst>
            <pc:docMk/>
            <pc:sldMk cId="3325990171" sldId="289"/>
            <ac:spMk id="14" creationId="{990D0034-F768-41E7-85D4-F38C4DE85770}"/>
          </ac:spMkLst>
        </pc:spChg>
        <pc:spChg chg="add del">
          <ac:chgData name="Abraham Flores Basilio" userId="3e418578630754d6" providerId="LiveId" clId="{4A5AC391-72E2-463A-BB05-78C267807D35}" dt="2018-05-21T02:00:00.808" v="19" actId="26606"/>
          <ac:spMkLst>
            <pc:docMk/>
            <pc:sldMk cId="3325990171" sldId="289"/>
            <ac:spMk id="15" creationId="{C4F7E42D-8B5A-4FC8-81CD-9E60171F7FA8}"/>
          </ac:spMkLst>
        </pc:spChg>
        <pc:spChg chg="add del">
          <ac:chgData name="Abraham Flores Basilio" userId="3e418578630754d6" providerId="LiveId" clId="{4A5AC391-72E2-463A-BB05-78C267807D35}" dt="2018-05-21T02:00:10.402" v="21" actId="26606"/>
          <ac:spMkLst>
            <pc:docMk/>
            <pc:sldMk cId="3325990171" sldId="289"/>
            <ac:spMk id="17" creationId="{6E86FFCC-008D-4D2F-A025-C233198F9520}"/>
          </ac:spMkLst>
        </pc:spChg>
        <pc:spChg chg="add del">
          <ac:chgData name="Abraham Flores Basilio" userId="3e418578630754d6" providerId="LiveId" clId="{4A5AC391-72E2-463A-BB05-78C267807D35}" dt="2018-05-21T02:00:10.402" v="21" actId="26606"/>
          <ac:spMkLst>
            <pc:docMk/>
            <pc:sldMk cId="3325990171" sldId="289"/>
            <ac:spMk id="18" creationId="{04479941-8233-4F6A-9167-18451A3D2FD0}"/>
          </ac:spMkLst>
        </pc:spChg>
        <pc:spChg chg="add del">
          <ac:chgData name="Abraham Flores Basilio" userId="3e418578630754d6" providerId="LiveId" clId="{4A5AC391-72E2-463A-BB05-78C267807D35}" dt="2018-05-21T02:00:10.402" v="21" actId="26606"/>
          <ac:spMkLst>
            <pc:docMk/>
            <pc:sldMk cId="3325990171" sldId="289"/>
            <ac:spMk id="19" creationId="{69CAB96C-565A-416C-9C22-552A738EFDA2}"/>
          </ac:spMkLst>
        </pc:spChg>
        <pc:spChg chg="add del">
          <ac:chgData name="Abraham Flores Basilio" userId="3e418578630754d6" providerId="LiveId" clId="{4A5AC391-72E2-463A-BB05-78C267807D35}" dt="2018-05-21T02:00:22.037" v="25" actId="26606"/>
          <ac:spMkLst>
            <pc:docMk/>
            <pc:sldMk cId="3325990171" sldId="289"/>
            <ac:spMk id="21" creationId="{990D0034-F768-41E7-85D4-F38C4DE85770}"/>
          </ac:spMkLst>
        </pc:spChg>
        <pc:spChg chg="add del">
          <ac:chgData name="Abraham Flores Basilio" userId="3e418578630754d6" providerId="LiveId" clId="{4A5AC391-72E2-463A-BB05-78C267807D35}" dt="2018-05-21T02:00:22.037" v="25" actId="26606"/>
          <ac:spMkLst>
            <pc:docMk/>
            <pc:sldMk cId="3325990171" sldId="289"/>
            <ac:spMk id="22" creationId="{C4F7E42D-8B5A-4FC8-81CD-9E60171F7FA8}"/>
          </ac:spMkLst>
        </pc:spChg>
        <pc:spChg chg="add del">
          <ac:chgData name="Abraham Flores Basilio" userId="3e418578630754d6" providerId="LiveId" clId="{4A5AC391-72E2-463A-BB05-78C267807D35}" dt="2018-05-21T02:00:22.037" v="25" actId="26606"/>
          <ac:spMkLst>
            <pc:docMk/>
            <pc:sldMk cId="3325990171" sldId="289"/>
            <ac:spMk id="23" creationId="{8C04651D-B9F4-4935-A02D-364153FBDF54}"/>
          </ac:spMkLst>
        </pc:spChg>
        <pc:picChg chg="add mod ord modCrop">
          <ac:chgData name="Abraham Flores Basilio" userId="3e418578630754d6" providerId="LiveId" clId="{4A5AC391-72E2-463A-BB05-78C267807D35}" dt="2018-05-21T02:01:57.669" v="32" actId="1076"/>
          <ac:picMkLst>
            <pc:docMk/>
            <pc:sldMk cId="3325990171" sldId="289"/>
            <ac:picMk id="4" creationId="{3E22D39C-B05A-4CC0-B7A1-22D169459F97}"/>
          </ac:picMkLst>
        </pc:picChg>
        <pc:picChg chg="add mod">
          <ac:chgData name="Abraham Flores Basilio" userId="3e418578630754d6" providerId="LiveId" clId="{4A5AC391-72E2-463A-BB05-78C267807D35}" dt="2018-05-21T02:02:15.223" v="40" actId="1076"/>
          <ac:picMkLst>
            <pc:docMk/>
            <pc:sldMk cId="3325990171" sldId="289"/>
            <ac:picMk id="1026" creationId="{EF48AD72-E223-4ABE-9645-25438615815F}"/>
          </ac:picMkLst>
        </pc:picChg>
        <pc:cxnChg chg="add del">
          <ac:chgData name="Abraham Flores Basilio" userId="3e418578630754d6" providerId="LiveId" clId="{4A5AC391-72E2-463A-BB05-78C267807D35}" dt="2018-05-21T01:59:58.270" v="17" actId="26606"/>
          <ac:cxnSpMkLst>
            <pc:docMk/>
            <pc:sldMk cId="3325990171" sldId="289"/>
            <ac:cxnSpMk id="11" creationId="{5A0A5CF6-407C-4691-8122-49DF69D0020D}"/>
          </ac:cxnSpMkLst>
        </pc:cxnChg>
      </pc:sldChg>
      <pc:sldChg chg="addSp delSp modSp add mod setBg">
        <pc:chgData name="Abraham Flores Basilio" userId="3e418578630754d6" providerId="LiveId" clId="{4A5AC391-72E2-463A-BB05-78C267807D35}" dt="2018-05-21T02:17:26.551" v="272" actId="403"/>
        <pc:sldMkLst>
          <pc:docMk/>
          <pc:sldMk cId="453115295" sldId="290"/>
        </pc:sldMkLst>
        <pc:spChg chg="mod ord">
          <ac:chgData name="Abraham Flores Basilio" userId="3e418578630754d6" providerId="LiveId" clId="{4A5AC391-72E2-463A-BB05-78C267807D35}" dt="2018-05-21T02:17:26.551" v="272" actId="403"/>
          <ac:spMkLst>
            <pc:docMk/>
            <pc:sldMk cId="453115295" sldId="290"/>
            <ac:spMk id="2" creationId="{EBB511A8-C8EC-43A3-8B06-6221C5746A18}"/>
          </ac:spMkLst>
        </pc:spChg>
        <pc:spChg chg="del">
          <ac:chgData name="Abraham Flores Basilio" userId="3e418578630754d6" providerId="LiveId" clId="{4A5AC391-72E2-463A-BB05-78C267807D35}" dt="2018-05-21T02:09:23.548" v="141" actId="478"/>
          <ac:spMkLst>
            <pc:docMk/>
            <pc:sldMk cId="453115295" sldId="290"/>
            <ac:spMk id="3" creationId="{E87D3643-6C65-4A64-ADC7-FB70A97FF342}"/>
          </ac:spMkLst>
        </pc:spChg>
        <pc:spChg chg="add del">
          <ac:chgData name="Abraham Flores Basilio" userId="3e418578630754d6" providerId="LiveId" clId="{4A5AC391-72E2-463A-BB05-78C267807D35}" dt="2018-05-21T02:17:12.671" v="258" actId="26606"/>
          <ac:spMkLst>
            <pc:docMk/>
            <pc:sldMk cId="453115295" sldId="290"/>
            <ac:spMk id="73" creationId="{AAAE3770-609E-4289-8B0A-45119D4347D4}"/>
          </ac:spMkLst>
        </pc:spChg>
        <pc:spChg chg="add del">
          <ac:chgData name="Abraham Flores Basilio" userId="3e418578630754d6" providerId="LiveId" clId="{4A5AC391-72E2-463A-BB05-78C267807D35}" dt="2018-05-21T02:17:12.671" v="258" actId="26606"/>
          <ac:spMkLst>
            <pc:docMk/>
            <pc:sldMk cId="453115295" sldId="290"/>
            <ac:spMk id="75" creationId="{AA8B6BCE-776F-41C6-B8BE-87214BA6A95D}"/>
          </ac:spMkLst>
        </pc:spChg>
        <pc:spChg chg="add del">
          <ac:chgData name="Abraham Flores Basilio" userId="3e418578630754d6" providerId="LiveId" clId="{4A5AC391-72E2-463A-BB05-78C267807D35}" dt="2018-05-21T02:17:12.671" v="258" actId="26606"/>
          <ac:spMkLst>
            <pc:docMk/>
            <pc:sldMk cId="453115295" sldId="290"/>
            <ac:spMk id="79" creationId="{5EA10571-B78E-41BC-AD0E-FDDC8784541A}"/>
          </ac:spMkLst>
        </pc:spChg>
        <pc:spChg chg="add del">
          <ac:chgData name="Abraham Flores Basilio" userId="3e418578630754d6" providerId="LiveId" clId="{4A5AC391-72E2-463A-BB05-78C267807D35}" dt="2018-05-21T02:17:12.671" v="258" actId="26606"/>
          <ac:spMkLst>
            <pc:docMk/>
            <pc:sldMk cId="453115295" sldId="290"/>
            <ac:spMk id="81" creationId="{EE05AB35-29AF-48E7-B443-C11830E506FD}"/>
          </ac:spMkLst>
        </pc:spChg>
        <pc:spChg chg="add del">
          <ac:chgData name="Abraham Flores Basilio" userId="3e418578630754d6" providerId="LiveId" clId="{4A5AC391-72E2-463A-BB05-78C267807D35}" dt="2018-05-21T02:17:13.693" v="260" actId="26606"/>
          <ac:spMkLst>
            <pc:docMk/>
            <pc:sldMk cId="453115295" sldId="290"/>
            <ac:spMk id="83" creationId="{4FD99AF6-F027-43A0-A89A-36FCA2C851A0}"/>
          </ac:spMkLst>
        </pc:spChg>
        <pc:spChg chg="add del">
          <ac:chgData name="Abraham Flores Basilio" userId="3e418578630754d6" providerId="LiveId" clId="{4A5AC391-72E2-463A-BB05-78C267807D35}" dt="2018-05-21T02:17:13.693" v="260" actId="26606"/>
          <ac:spMkLst>
            <pc:docMk/>
            <pc:sldMk cId="453115295" sldId="290"/>
            <ac:spMk id="3078" creationId="{F6C9D135-2BF4-4694-8732-88EEE18AA8A2}"/>
          </ac:spMkLst>
        </pc:spChg>
        <pc:spChg chg="add del">
          <ac:chgData name="Abraham Flores Basilio" userId="3e418578630754d6" providerId="LiveId" clId="{4A5AC391-72E2-463A-BB05-78C267807D35}" dt="2018-05-21T02:17:13.693" v="260" actId="26606"/>
          <ac:spMkLst>
            <pc:docMk/>
            <pc:sldMk cId="453115295" sldId="290"/>
            <ac:spMk id="3079" creationId="{F778FCE6-4D20-4A9A-90B4-C948024EBEC8}"/>
          </ac:spMkLst>
        </pc:spChg>
        <pc:spChg chg="add del">
          <ac:chgData name="Abraham Flores Basilio" userId="3e418578630754d6" providerId="LiveId" clId="{4A5AC391-72E2-463A-BB05-78C267807D35}" dt="2018-05-21T02:17:13.693" v="260" actId="26606"/>
          <ac:spMkLst>
            <pc:docMk/>
            <pc:sldMk cId="453115295" sldId="290"/>
            <ac:spMk id="3081" creationId="{26B229C7-9B45-4F13-BD80-FF26C3107F44}"/>
          </ac:spMkLst>
        </pc:spChg>
        <pc:spChg chg="add del">
          <ac:chgData name="Abraham Flores Basilio" userId="3e418578630754d6" providerId="LiveId" clId="{4A5AC391-72E2-463A-BB05-78C267807D35}" dt="2018-05-21T02:17:13.693" v="260" actId="26606"/>
          <ac:spMkLst>
            <pc:docMk/>
            <pc:sldMk cId="453115295" sldId="290"/>
            <ac:spMk id="3082" creationId="{8A33A5B0-1EE4-4C83-AC98-9F6452940640}"/>
          </ac:spMkLst>
        </pc:spChg>
        <pc:spChg chg="add del">
          <ac:chgData name="Abraham Flores Basilio" userId="3e418578630754d6" providerId="LiveId" clId="{4A5AC391-72E2-463A-BB05-78C267807D35}" dt="2018-05-21T02:17:15.576" v="262" actId="26606"/>
          <ac:spMkLst>
            <pc:docMk/>
            <pc:sldMk cId="453115295" sldId="290"/>
            <ac:spMk id="3084" creationId="{F6C9D135-2BF4-4694-8732-88EEE18AA8A2}"/>
          </ac:spMkLst>
        </pc:spChg>
        <pc:spChg chg="add del">
          <ac:chgData name="Abraham Flores Basilio" userId="3e418578630754d6" providerId="LiveId" clId="{4A5AC391-72E2-463A-BB05-78C267807D35}" dt="2018-05-21T02:17:15.576" v="262" actId="26606"/>
          <ac:spMkLst>
            <pc:docMk/>
            <pc:sldMk cId="453115295" sldId="290"/>
            <ac:spMk id="3085" creationId="{F778FCE6-4D20-4A9A-90B4-C948024EBEC8}"/>
          </ac:spMkLst>
        </pc:spChg>
        <pc:spChg chg="add del">
          <ac:chgData name="Abraham Flores Basilio" userId="3e418578630754d6" providerId="LiveId" clId="{4A5AC391-72E2-463A-BB05-78C267807D35}" dt="2018-05-21T02:17:15.576" v="262" actId="26606"/>
          <ac:spMkLst>
            <pc:docMk/>
            <pc:sldMk cId="453115295" sldId="290"/>
            <ac:spMk id="3087" creationId="{CB7DDDFB-40AA-49DF-8CC0-2110FB01377E}"/>
          </ac:spMkLst>
        </pc:spChg>
        <pc:spChg chg="add del">
          <ac:chgData name="Abraham Flores Basilio" userId="3e418578630754d6" providerId="LiveId" clId="{4A5AC391-72E2-463A-BB05-78C267807D35}" dt="2018-05-21T02:17:15.576" v="262" actId="26606"/>
          <ac:spMkLst>
            <pc:docMk/>
            <pc:sldMk cId="453115295" sldId="290"/>
            <ac:spMk id="3088" creationId="{4758D0B1-7F15-4582-8198-F5FF2D2EFE02}"/>
          </ac:spMkLst>
        </pc:spChg>
        <pc:spChg chg="add del">
          <ac:chgData name="Abraham Flores Basilio" userId="3e418578630754d6" providerId="LiveId" clId="{4A5AC391-72E2-463A-BB05-78C267807D35}" dt="2018-05-21T02:17:15.576" v="262" actId="26606"/>
          <ac:spMkLst>
            <pc:docMk/>
            <pc:sldMk cId="453115295" sldId="290"/>
            <ac:spMk id="3089" creationId="{590FBE95-F1FA-4B84-A331-ED3A64A6BEA4}"/>
          </ac:spMkLst>
        </pc:spChg>
        <pc:spChg chg="add">
          <ac:chgData name="Abraham Flores Basilio" userId="3e418578630754d6" providerId="LiveId" clId="{4A5AC391-72E2-463A-BB05-78C267807D35}" dt="2018-05-21T02:17:15.662" v="263" actId="26606"/>
          <ac:spMkLst>
            <pc:docMk/>
            <pc:sldMk cId="453115295" sldId="290"/>
            <ac:spMk id="3092" creationId="{F6C9D135-2BF4-4694-8732-88EEE18AA8A2}"/>
          </ac:spMkLst>
        </pc:spChg>
        <pc:spChg chg="add">
          <ac:chgData name="Abraham Flores Basilio" userId="3e418578630754d6" providerId="LiveId" clId="{4A5AC391-72E2-463A-BB05-78C267807D35}" dt="2018-05-21T02:17:15.662" v="263" actId="26606"/>
          <ac:spMkLst>
            <pc:docMk/>
            <pc:sldMk cId="453115295" sldId="290"/>
            <ac:spMk id="3093" creationId="{F778FCE6-4D20-4A9A-90B4-C948024EBEC8}"/>
          </ac:spMkLst>
        </pc:spChg>
        <pc:spChg chg="add">
          <ac:chgData name="Abraham Flores Basilio" userId="3e418578630754d6" providerId="LiveId" clId="{4A5AC391-72E2-463A-BB05-78C267807D35}" dt="2018-05-21T02:17:15.662" v="263" actId="26606"/>
          <ac:spMkLst>
            <pc:docMk/>
            <pc:sldMk cId="453115295" sldId="290"/>
            <ac:spMk id="3095" creationId="{AD52AB10-A2E8-4497-AE97-16F9577E8AD0}"/>
          </ac:spMkLst>
        </pc:spChg>
        <pc:spChg chg="add">
          <ac:chgData name="Abraham Flores Basilio" userId="3e418578630754d6" providerId="LiveId" clId="{4A5AC391-72E2-463A-BB05-78C267807D35}" dt="2018-05-21T02:17:15.662" v="263" actId="26606"/>
          <ac:spMkLst>
            <pc:docMk/>
            <pc:sldMk cId="453115295" sldId="290"/>
            <ac:spMk id="3096" creationId="{B7FBCFF0-6CD1-40C7-9A2F-5CDCE1BA3FC1}"/>
          </ac:spMkLst>
        </pc:spChg>
        <pc:spChg chg="add">
          <ac:chgData name="Abraham Flores Basilio" userId="3e418578630754d6" providerId="LiveId" clId="{4A5AC391-72E2-463A-BB05-78C267807D35}" dt="2018-05-21T02:17:15.662" v="263" actId="26606"/>
          <ac:spMkLst>
            <pc:docMk/>
            <pc:sldMk cId="453115295" sldId="290"/>
            <ac:spMk id="3097" creationId="{3FB0B787-E713-4BAC-9EB2-9EDF781DF8FC}"/>
          </ac:spMkLst>
        </pc:spChg>
        <pc:picChg chg="add del mod">
          <ac:chgData name="Abraham Flores Basilio" userId="3e418578630754d6" providerId="LiveId" clId="{4A5AC391-72E2-463A-BB05-78C267807D35}" dt="2018-05-21T02:16:47.438" v="252" actId="478"/>
          <ac:picMkLst>
            <pc:docMk/>
            <pc:sldMk cId="453115295" sldId="290"/>
            <ac:picMk id="3074" creationId="{EBD94159-228D-46B8-B9B0-E013C09F1F77}"/>
          </ac:picMkLst>
        </pc:picChg>
        <pc:picChg chg="add mod">
          <ac:chgData name="Abraham Flores Basilio" userId="3e418578630754d6" providerId="LiveId" clId="{4A5AC391-72E2-463A-BB05-78C267807D35}" dt="2018-05-21T02:17:15.662" v="263" actId="26606"/>
          <ac:picMkLst>
            <pc:docMk/>
            <pc:sldMk cId="453115295" sldId="290"/>
            <ac:picMk id="3076" creationId="{4E7AE529-2DDC-412E-946D-F2D12C80870E}"/>
          </ac:picMkLst>
        </pc:picChg>
        <pc:cxnChg chg="add del">
          <ac:chgData name="Abraham Flores Basilio" userId="3e418578630754d6" providerId="LiveId" clId="{4A5AC391-72E2-463A-BB05-78C267807D35}" dt="2018-05-21T02:17:12.671" v="258" actId="26606"/>
          <ac:cxnSpMkLst>
            <pc:docMk/>
            <pc:sldMk cId="453115295" sldId="290"/>
            <ac:cxnSpMk id="77" creationId="{8BA5AC9C-E659-489D-8683-D019CE12A75C}"/>
          </ac:cxnSpMkLst>
        </pc:cxnChg>
        <pc:cxnChg chg="add del">
          <ac:chgData name="Abraham Flores Basilio" userId="3e418578630754d6" providerId="LiveId" clId="{4A5AC391-72E2-463A-BB05-78C267807D35}" dt="2018-05-21T02:17:13.693" v="260" actId="26606"/>
          <ac:cxnSpMkLst>
            <pc:docMk/>
            <pc:sldMk cId="453115295" sldId="290"/>
            <ac:cxnSpMk id="85" creationId="{CBFBA6A7-95D6-4239-B14C-C391C9AB0A82}"/>
          </ac:cxnSpMkLst>
        </pc:cxnChg>
        <pc:cxnChg chg="add del">
          <ac:chgData name="Abraham Flores Basilio" userId="3e418578630754d6" providerId="LiveId" clId="{4A5AC391-72E2-463A-BB05-78C267807D35}" dt="2018-05-21T02:17:13.693" v="260" actId="26606"/>
          <ac:cxnSpMkLst>
            <pc:docMk/>
            <pc:sldMk cId="453115295" sldId="290"/>
            <ac:cxnSpMk id="3080" creationId="{FBCBF307-3BC6-4D33-BC45-E7DADD14F2AB}"/>
          </ac:cxnSpMkLst>
        </pc:cxnChg>
        <pc:cxnChg chg="add del">
          <ac:chgData name="Abraham Flores Basilio" userId="3e418578630754d6" providerId="LiveId" clId="{4A5AC391-72E2-463A-BB05-78C267807D35}" dt="2018-05-21T02:17:15.576" v="262" actId="26606"/>
          <ac:cxnSpMkLst>
            <pc:docMk/>
            <pc:sldMk cId="453115295" sldId="290"/>
            <ac:cxnSpMk id="3086" creationId="{FBCBF307-3BC6-4D33-BC45-E7DADD14F2AB}"/>
          </ac:cxnSpMkLst>
        </pc:cxnChg>
        <pc:cxnChg chg="add del">
          <ac:chgData name="Abraham Flores Basilio" userId="3e418578630754d6" providerId="LiveId" clId="{4A5AC391-72E2-463A-BB05-78C267807D35}" dt="2018-05-21T02:17:15.576" v="262" actId="26606"/>
          <ac:cxnSpMkLst>
            <pc:docMk/>
            <pc:sldMk cId="453115295" sldId="290"/>
            <ac:cxnSpMk id="3090" creationId="{011DDDDD-6700-45E0-BAAD-E0545B1A1D5A}"/>
          </ac:cxnSpMkLst>
        </pc:cxnChg>
        <pc:cxnChg chg="add">
          <ac:chgData name="Abraham Flores Basilio" userId="3e418578630754d6" providerId="LiveId" clId="{4A5AC391-72E2-463A-BB05-78C267807D35}" dt="2018-05-21T02:17:15.662" v="263" actId="26606"/>
          <ac:cxnSpMkLst>
            <pc:docMk/>
            <pc:sldMk cId="453115295" sldId="290"/>
            <ac:cxnSpMk id="3094" creationId="{FBCBF307-3BC6-4D33-BC45-E7DADD14F2AB}"/>
          </ac:cxnSpMkLst>
        </pc:cxnChg>
      </pc:sldChg>
      <pc:sldChg chg="addSp delSp modSp add">
        <pc:chgData name="Abraham Flores Basilio" userId="3e418578630754d6" providerId="LiveId" clId="{4A5AC391-72E2-463A-BB05-78C267807D35}" dt="2018-05-21T02:15:21.995" v="249" actId="14100"/>
        <pc:sldMkLst>
          <pc:docMk/>
          <pc:sldMk cId="2432711844" sldId="291"/>
        </pc:sldMkLst>
        <pc:spChg chg="mod">
          <ac:chgData name="Abraham Flores Basilio" userId="3e418578630754d6" providerId="LiveId" clId="{4A5AC391-72E2-463A-BB05-78C267807D35}" dt="2018-05-21T02:15:18.950" v="248" actId="14100"/>
          <ac:spMkLst>
            <pc:docMk/>
            <pc:sldMk cId="2432711844" sldId="291"/>
            <ac:spMk id="2" creationId="{FA9725F2-3849-4189-BEF3-AE83E6BC4DB4}"/>
          </ac:spMkLst>
        </pc:spChg>
        <pc:spChg chg="mod">
          <ac:chgData name="Abraham Flores Basilio" userId="3e418578630754d6" providerId="LiveId" clId="{4A5AC391-72E2-463A-BB05-78C267807D35}" dt="2018-05-21T02:15:21.995" v="249" actId="14100"/>
          <ac:spMkLst>
            <pc:docMk/>
            <pc:sldMk cId="2432711844" sldId="291"/>
            <ac:spMk id="3" creationId="{D59D1B98-DFC6-4387-BFC0-4E38C7052CC2}"/>
          </ac:spMkLst>
        </pc:spChg>
        <pc:spChg chg="add del">
          <ac:chgData name="Abraham Flores Basilio" userId="3e418578630754d6" providerId="LiveId" clId="{4A5AC391-72E2-463A-BB05-78C267807D35}" dt="2018-05-21T02:14:11.112" v="229" actId="478"/>
          <ac:spMkLst>
            <pc:docMk/>
            <pc:sldMk cId="2432711844" sldId="291"/>
            <ac:spMk id="4" creationId="{C214C6E1-717C-4107-A150-63897F597A22}"/>
          </ac:spMkLst>
        </pc:spChg>
        <pc:spChg chg="add del">
          <ac:chgData name="Abraham Flores Basilio" userId="3e418578630754d6" providerId="LiveId" clId="{4A5AC391-72E2-463A-BB05-78C267807D35}" dt="2018-05-21T02:14:16.686" v="231" actId="14100"/>
          <ac:spMkLst>
            <pc:docMk/>
            <pc:sldMk cId="2432711844" sldId="291"/>
            <ac:spMk id="5" creationId="{5CC23B1B-B04C-4D06-9763-14C7FA9A73AB}"/>
          </ac:spMkLst>
        </pc:spChg>
        <pc:picChg chg="add mod">
          <ac:chgData name="Abraham Flores Basilio" userId="3e418578630754d6" providerId="LiveId" clId="{4A5AC391-72E2-463A-BB05-78C267807D35}" dt="2018-05-21T02:15:00.077" v="247" actId="14100"/>
          <ac:picMkLst>
            <pc:docMk/>
            <pc:sldMk cId="2432711844" sldId="291"/>
            <ac:picMk id="2054" creationId="{40BA2357-6D19-47B9-9364-0B7EC3E5E755}"/>
          </ac:picMkLst>
        </pc:picChg>
      </pc:sldChg>
      <pc:sldChg chg="del">
        <pc:chgData name="Abraham Flores Basilio" userId="3e418578630754d6" providerId="LiveId" clId="{4A5AC391-72E2-463A-BB05-78C267807D35}" dt="2018-05-21T02:32:56.928" v="291" actId="2696"/>
        <pc:sldMkLst>
          <pc:docMk/>
          <pc:sldMk cId="3942751578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F8F5A-A39C-AC43-A642-C9CBDEF25240}" type="doc">
      <dgm:prSet loTypeId="urn:microsoft.com/office/officeart/2005/8/layout/orgChart1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816CA450-04F3-2547-B9B8-06B9A0C94F6C}">
      <dgm:prSet phldrT="[Texto]" custT="1"/>
      <dgm:spPr/>
      <dgm:t>
        <a:bodyPr/>
        <a:lstStyle/>
        <a:p>
          <a:r>
            <a:rPr lang="es-ES" sz="2800" dirty="0"/>
            <a:t>Bibliotecas</a:t>
          </a:r>
        </a:p>
      </dgm:t>
    </dgm:pt>
    <dgm:pt modelId="{A0844D02-7071-F541-9986-B1A11E73209B}" type="parTrans" cxnId="{54D2B8EC-DC48-6246-A8D7-EC160D9BD628}">
      <dgm:prSet/>
      <dgm:spPr/>
      <dgm:t>
        <a:bodyPr/>
        <a:lstStyle/>
        <a:p>
          <a:endParaRPr lang="es-ES"/>
        </a:p>
      </dgm:t>
    </dgm:pt>
    <dgm:pt modelId="{ECC0A3CE-6BD3-EE44-BA0D-04DF0983538E}" type="sibTrans" cxnId="{54D2B8EC-DC48-6246-A8D7-EC160D9BD628}">
      <dgm:prSet/>
      <dgm:spPr/>
      <dgm:t>
        <a:bodyPr/>
        <a:lstStyle/>
        <a:p>
          <a:endParaRPr lang="es-ES"/>
        </a:p>
      </dgm:t>
    </dgm:pt>
    <dgm:pt modelId="{0EA4FF21-26EC-614F-8D04-051E5FEE0E12}">
      <dgm:prSet phldrT="[Texto]" custT="1"/>
      <dgm:spPr/>
      <dgm:t>
        <a:bodyPr/>
        <a:lstStyle/>
        <a:p>
          <a:r>
            <a:rPr lang="es-MX" sz="2400" dirty="0"/>
            <a:t>#</a:t>
          </a:r>
          <a:r>
            <a:rPr lang="es-MX" sz="2400" dirty="0" err="1"/>
            <a:t>include</a:t>
          </a:r>
          <a:r>
            <a:rPr lang="es-MX" sz="2400" dirty="0"/>
            <a:t> &lt;iostream&gt;</a:t>
          </a:r>
          <a:endParaRPr lang="es-ES" sz="2400" dirty="0"/>
        </a:p>
      </dgm:t>
    </dgm:pt>
    <dgm:pt modelId="{2BEF0C43-AC43-4B47-85F4-F00074F2EF35}" type="parTrans" cxnId="{ED993A9F-C158-0049-9E17-F71F62BB221E}">
      <dgm:prSet/>
      <dgm:spPr/>
      <dgm:t>
        <a:bodyPr/>
        <a:lstStyle/>
        <a:p>
          <a:endParaRPr lang="es-ES"/>
        </a:p>
      </dgm:t>
    </dgm:pt>
    <dgm:pt modelId="{BD6E42AF-70FC-964D-B5D0-41002ED3BC37}" type="sibTrans" cxnId="{ED993A9F-C158-0049-9E17-F71F62BB221E}">
      <dgm:prSet/>
      <dgm:spPr/>
      <dgm:t>
        <a:bodyPr/>
        <a:lstStyle/>
        <a:p>
          <a:endParaRPr lang="es-ES"/>
        </a:p>
      </dgm:t>
    </dgm:pt>
    <dgm:pt modelId="{B6F78A28-FA29-4ACE-B802-D6D101818D40}">
      <dgm:prSet custT="1"/>
      <dgm:spPr/>
      <dgm:t>
        <a:bodyPr/>
        <a:lstStyle/>
        <a:p>
          <a:r>
            <a:rPr lang="es-MX" sz="2400" dirty="0"/>
            <a:t>#include &lt;windows.h&gt; </a:t>
          </a:r>
        </a:p>
      </dgm:t>
    </dgm:pt>
    <dgm:pt modelId="{0B91F918-D1BD-4909-A76A-AD9B3A44A5A5}" type="parTrans" cxnId="{42E5AEF2-E04C-4CC1-83B5-34F6A1600A53}">
      <dgm:prSet/>
      <dgm:spPr/>
      <dgm:t>
        <a:bodyPr/>
        <a:lstStyle/>
        <a:p>
          <a:endParaRPr lang="es-MX"/>
        </a:p>
      </dgm:t>
    </dgm:pt>
    <dgm:pt modelId="{02A8487D-235D-4D8E-BDB7-860E42F51CAA}" type="sibTrans" cxnId="{42E5AEF2-E04C-4CC1-83B5-34F6A1600A53}">
      <dgm:prSet/>
      <dgm:spPr/>
      <dgm:t>
        <a:bodyPr/>
        <a:lstStyle/>
        <a:p>
          <a:endParaRPr lang="es-MX"/>
        </a:p>
      </dgm:t>
    </dgm:pt>
    <dgm:pt modelId="{FE4A5624-770D-4A71-9C6F-4E1B6BFEFD34}">
      <dgm:prSet custT="1"/>
      <dgm:spPr/>
      <dgm:t>
        <a:bodyPr/>
        <a:lstStyle/>
        <a:p>
          <a:r>
            <a:rPr lang="es-MX" sz="2400" dirty="0"/>
            <a:t>#include &lt;time.h&gt;</a:t>
          </a:r>
        </a:p>
      </dgm:t>
    </dgm:pt>
    <dgm:pt modelId="{69B8BB1D-DE32-40EE-A00C-D5E847F8A96E}" type="parTrans" cxnId="{76ED15E5-343A-48C7-A381-2C3C86BE20D0}">
      <dgm:prSet/>
      <dgm:spPr/>
      <dgm:t>
        <a:bodyPr/>
        <a:lstStyle/>
        <a:p>
          <a:endParaRPr lang="es-MX"/>
        </a:p>
      </dgm:t>
    </dgm:pt>
    <dgm:pt modelId="{33620E31-8782-4AC7-900F-62C79F4177B0}" type="sibTrans" cxnId="{76ED15E5-343A-48C7-A381-2C3C86BE20D0}">
      <dgm:prSet/>
      <dgm:spPr/>
      <dgm:t>
        <a:bodyPr/>
        <a:lstStyle/>
        <a:p>
          <a:endParaRPr lang="es-MX"/>
        </a:p>
      </dgm:t>
    </dgm:pt>
    <dgm:pt modelId="{4BF6450B-EBF0-C648-92FF-D640D58B5152}" type="pres">
      <dgm:prSet presAssocID="{033F8F5A-A39C-AC43-A642-C9CBDEF25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68CD13-BF1E-3C4B-B88A-2ED5D8182336}" type="pres">
      <dgm:prSet presAssocID="{816CA450-04F3-2547-B9B8-06B9A0C94F6C}" presName="hierRoot1" presStyleCnt="0">
        <dgm:presLayoutVars>
          <dgm:hierBranch val="init"/>
        </dgm:presLayoutVars>
      </dgm:prSet>
      <dgm:spPr/>
    </dgm:pt>
    <dgm:pt modelId="{D4EF023E-43B7-1D49-9B35-5E32B4F2FB7C}" type="pres">
      <dgm:prSet presAssocID="{816CA450-04F3-2547-B9B8-06B9A0C94F6C}" presName="rootComposite1" presStyleCnt="0"/>
      <dgm:spPr/>
    </dgm:pt>
    <dgm:pt modelId="{51805674-E0C1-074E-A3E3-4075207D8EAA}" type="pres">
      <dgm:prSet presAssocID="{816CA450-04F3-2547-B9B8-06B9A0C94F6C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CC9103B8-E509-394B-8E5D-F8D8E93457BE}" type="pres">
      <dgm:prSet presAssocID="{816CA450-04F3-2547-B9B8-06B9A0C94F6C}" presName="rootConnector1" presStyleLbl="node1" presStyleIdx="0" presStyleCnt="0"/>
      <dgm:spPr/>
    </dgm:pt>
    <dgm:pt modelId="{3D3D6598-816B-CB4D-ADCF-EEA1DDEFF8C9}" type="pres">
      <dgm:prSet presAssocID="{816CA450-04F3-2547-B9B8-06B9A0C94F6C}" presName="hierChild2" presStyleCnt="0"/>
      <dgm:spPr/>
    </dgm:pt>
    <dgm:pt modelId="{4B285A38-1CB5-7B40-86CE-601EE9D567A0}" type="pres">
      <dgm:prSet presAssocID="{2BEF0C43-AC43-4B47-85F4-F00074F2EF35}" presName="Name37" presStyleLbl="parChTrans1D2" presStyleIdx="0" presStyleCnt="3"/>
      <dgm:spPr/>
    </dgm:pt>
    <dgm:pt modelId="{CA80AE78-AFF6-C14B-8CB0-1D81517AD782}" type="pres">
      <dgm:prSet presAssocID="{0EA4FF21-26EC-614F-8D04-051E5FEE0E12}" presName="hierRoot2" presStyleCnt="0">
        <dgm:presLayoutVars>
          <dgm:hierBranch val="init"/>
        </dgm:presLayoutVars>
      </dgm:prSet>
      <dgm:spPr/>
    </dgm:pt>
    <dgm:pt modelId="{CAB118BF-9AB2-3F4F-A732-D7C3920032B6}" type="pres">
      <dgm:prSet presAssocID="{0EA4FF21-26EC-614F-8D04-051E5FEE0E12}" presName="rootComposite" presStyleCnt="0"/>
      <dgm:spPr/>
    </dgm:pt>
    <dgm:pt modelId="{63A438B4-6DB8-1744-851E-34964A428F31}" type="pres">
      <dgm:prSet presAssocID="{0EA4FF21-26EC-614F-8D04-051E5FEE0E12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67FC81-03EB-CF4E-9306-BEF10A067E45}" type="pres">
      <dgm:prSet presAssocID="{0EA4FF21-26EC-614F-8D04-051E5FEE0E12}" presName="rootConnector" presStyleLbl="node2" presStyleIdx="0" presStyleCnt="3"/>
      <dgm:spPr/>
    </dgm:pt>
    <dgm:pt modelId="{48CE1FCE-3773-2D48-AE6B-42D1098E8F49}" type="pres">
      <dgm:prSet presAssocID="{0EA4FF21-26EC-614F-8D04-051E5FEE0E12}" presName="hierChild4" presStyleCnt="0"/>
      <dgm:spPr/>
    </dgm:pt>
    <dgm:pt modelId="{E62150F4-309B-994E-AD27-919D325AFA99}" type="pres">
      <dgm:prSet presAssocID="{0EA4FF21-26EC-614F-8D04-051E5FEE0E12}" presName="hierChild5" presStyleCnt="0"/>
      <dgm:spPr/>
    </dgm:pt>
    <dgm:pt modelId="{B6A7F609-67E7-4277-9287-F769D2A65B37}" type="pres">
      <dgm:prSet presAssocID="{0B91F918-D1BD-4909-A76A-AD9B3A44A5A5}" presName="Name37" presStyleLbl="parChTrans1D2" presStyleIdx="1" presStyleCnt="3"/>
      <dgm:spPr/>
    </dgm:pt>
    <dgm:pt modelId="{503024C4-3772-46FD-95FC-2262E3223A41}" type="pres">
      <dgm:prSet presAssocID="{B6F78A28-FA29-4ACE-B802-D6D101818D40}" presName="hierRoot2" presStyleCnt="0">
        <dgm:presLayoutVars>
          <dgm:hierBranch val="init"/>
        </dgm:presLayoutVars>
      </dgm:prSet>
      <dgm:spPr/>
    </dgm:pt>
    <dgm:pt modelId="{F2E08293-C450-48A9-B7D4-87391CC35580}" type="pres">
      <dgm:prSet presAssocID="{B6F78A28-FA29-4ACE-B802-D6D101818D40}" presName="rootComposite" presStyleCnt="0"/>
      <dgm:spPr/>
    </dgm:pt>
    <dgm:pt modelId="{DFD93FB4-4D3C-4487-939D-06B0E6787AE8}" type="pres">
      <dgm:prSet presAssocID="{B6F78A28-FA29-4ACE-B802-D6D101818D40}" presName="rootText" presStyleLbl="node2" presStyleIdx="1" presStyleCnt="3">
        <dgm:presLayoutVars>
          <dgm:chPref val="3"/>
        </dgm:presLayoutVars>
      </dgm:prSet>
      <dgm:spPr/>
    </dgm:pt>
    <dgm:pt modelId="{D42D5DC3-4458-413A-86DA-B100E95BA847}" type="pres">
      <dgm:prSet presAssocID="{B6F78A28-FA29-4ACE-B802-D6D101818D40}" presName="rootConnector" presStyleLbl="node2" presStyleIdx="1" presStyleCnt="3"/>
      <dgm:spPr/>
    </dgm:pt>
    <dgm:pt modelId="{82B95B51-491C-47C0-8659-32DCB24162A4}" type="pres">
      <dgm:prSet presAssocID="{B6F78A28-FA29-4ACE-B802-D6D101818D40}" presName="hierChild4" presStyleCnt="0"/>
      <dgm:spPr/>
    </dgm:pt>
    <dgm:pt modelId="{22198C7D-3DB3-4B9D-84F2-5249E16610D3}" type="pres">
      <dgm:prSet presAssocID="{B6F78A28-FA29-4ACE-B802-D6D101818D40}" presName="hierChild5" presStyleCnt="0"/>
      <dgm:spPr/>
    </dgm:pt>
    <dgm:pt modelId="{EF535EF6-3221-45E4-9B03-3003BBD4DC39}" type="pres">
      <dgm:prSet presAssocID="{69B8BB1D-DE32-40EE-A00C-D5E847F8A96E}" presName="Name37" presStyleLbl="parChTrans1D2" presStyleIdx="2" presStyleCnt="3"/>
      <dgm:spPr/>
    </dgm:pt>
    <dgm:pt modelId="{8DAEAD38-540C-4244-8BF5-7D3419DB2149}" type="pres">
      <dgm:prSet presAssocID="{FE4A5624-770D-4A71-9C6F-4E1B6BFEFD34}" presName="hierRoot2" presStyleCnt="0">
        <dgm:presLayoutVars>
          <dgm:hierBranch val="init"/>
        </dgm:presLayoutVars>
      </dgm:prSet>
      <dgm:spPr/>
    </dgm:pt>
    <dgm:pt modelId="{F02D4B53-35B0-4480-A971-A32C9B966FEE}" type="pres">
      <dgm:prSet presAssocID="{FE4A5624-770D-4A71-9C6F-4E1B6BFEFD34}" presName="rootComposite" presStyleCnt="0"/>
      <dgm:spPr/>
    </dgm:pt>
    <dgm:pt modelId="{FEC41FFA-928E-414C-ACC3-83FA85335235}" type="pres">
      <dgm:prSet presAssocID="{FE4A5624-770D-4A71-9C6F-4E1B6BFEFD34}" presName="rootText" presStyleLbl="node2" presStyleIdx="2" presStyleCnt="3">
        <dgm:presLayoutVars>
          <dgm:chPref val="3"/>
        </dgm:presLayoutVars>
      </dgm:prSet>
      <dgm:spPr/>
    </dgm:pt>
    <dgm:pt modelId="{76BEA401-03BD-40A8-A050-EBE90B2C6DBE}" type="pres">
      <dgm:prSet presAssocID="{FE4A5624-770D-4A71-9C6F-4E1B6BFEFD34}" presName="rootConnector" presStyleLbl="node2" presStyleIdx="2" presStyleCnt="3"/>
      <dgm:spPr/>
    </dgm:pt>
    <dgm:pt modelId="{9E13238C-BCD7-4BC2-AF21-9E4F664E3A43}" type="pres">
      <dgm:prSet presAssocID="{FE4A5624-770D-4A71-9C6F-4E1B6BFEFD34}" presName="hierChild4" presStyleCnt="0"/>
      <dgm:spPr/>
    </dgm:pt>
    <dgm:pt modelId="{2DD28C82-70AD-4F53-AE39-3DF3A3410C35}" type="pres">
      <dgm:prSet presAssocID="{FE4A5624-770D-4A71-9C6F-4E1B6BFEFD34}" presName="hierChild5" presStyleCnt="0"/>
      <dgm:spPr/>
    </dgm:pt>
    <dgm:pt modelId="{14663BBC-88EA-BC48-B501-F843DA6EFF22}" type="pres">
      <dgm:prSet presAssocID="{816CA450-04F3-2547-B9B8-06B9A0C94F6C}" presName="hierChild3" presStyleCnt="0"/>
      <dgm:spPr/>
    </dgm:pt>
  </dgm:ptLst>
  <dgm:cxnLst>
    <dgm:cxn modelId="{1A8C4918-72A2-445D-B714-3ED3EAB98936}" type="presOf" srcId="{FE4A5624-770D-4A71-9C6F-4E1B6BFEFD34}" destId="{FEC41FFA-928E-414C-ACC3-83FA85335235}" srcOrd="0" destOrd="0" presId="urn:microsoft.com/office/officeart/2005/8/layout/orgChart1"/>
    <dgm:cxn modelId="{66C8DE27-72D2-A24A-ACA6-8DC75CF784E4}" type="presOf" srcId="{816CA450-04F3-2547-B9B8-06B9A0C94F6C}" destId="{CC9103B8-E509-394B-8E5D-F8D8E93457BE}" srcOrd="1" destOrd="0" presId="urn:microsoft.com/office/officeart/2005/8/layout/orgChart1"/>
    <dgm:cxn modelId="{35B1732D-9247-47DA-9D19-C6831DFEC0A3}" type="presOf" srcId="{0B91F918-D1BD-4909-A76A-AD9B3A44A5A5}" destId="{B6A7F609-67E7-4277-9287-F769D2A65B37}" srcOrd="0" destOrd="0" presId="urn:microsoft.com/office/officeart/2005/8/layout/orgChart1"/>
    <dgm:cxn modelId="{17C5D639-BF10-4EE4-9B16-FC03E3E033EC}" type="presOf" srcId="{B6F78A28-FA29-4ACE-B802-D6D101818D40}" destId="{D42D5DC3-4458-413A-86DA-B100E95BA847}" srcOrd="1" destOrd="0" presId="urn:microsoft.com/office/officeart/2005/8/layout/orgChart1"/>
    <dgm:cxn modelId="{DBF97A62-5D71-8642-8A1A-F7BCA232133B}" type="presOf" srcId="{033F8F5A-A39C-AC43-A642-C9CBDEF25240}" destId="{4BF6450B-EBF0-C648-92FF-D640D58B5152}" srcOrd="0" destOrd="0" presId="urn:microsoft.com/office/officeart/2005/8/layout/orgChart1"/>
    <dgm:cxn modelId="{8E1ECB45-8F26-2641-A0A6-9C4F4FA6F3E3}" type="presOf" srcId="{0EA4FF21-26EC-614F-8D04-051E5FEE0E12}" destId="{63A438B4-6DB8-1744-851E-34964A428F31}" srcOrd="0" destOrd="0" presId="urn:microsoft.com/office/officeart/2005/8/layout/orgChart1"/>
    <dgm:cxn modelId="{2EA2466A-2D7A-46D3-B857-D1A4F508A15C}" type="presOf" srcId="{B6F78A28-FA29-4ACE-B802-D6D101818D40}" destId="{DFD93FB4-4D3C-4487-939D-06B0E6787AE8}" srcOrd="0" destOrd="0" presId="urn:microsoft.com/office/officeart/2005/8/layout/orgChart1"/>
    <dgm:cxn modelId="{ED993A9F-C158-0049-9E17-F71F62BB221E}" srcId="{816CA450-04F3-2547-B9B8-06B9A0C94F6C}" destId="{0EA4FF21-26EC-614F-8D04-051E5FEE0E12}" srcOrd="0" destOrd="0" parTransId="{2BEF0C43-AC43-4B47-85F4-F00074F2EF35}" sibTransId="{BD6E42AF-70FC-964D-B5D0-41002ED3BC37}"/>
    <dgm:cxn modelId="{5AFBAEC0-5995-46D4-84CE-8ED48D78B94D}" type="presOf" srcId="{FE4A5624-770D-4A71-9C6F-4E1B6BFEFD34}" destId="{76BEA401-03BD-40A8-A050-EBE90B2C6DBE}" srcOrd="1" destOrd="0" presId="urn:microsoft.com/office/officeart/2005/8/layout/orgChart1"/>
    <dgm:cxn modelId="{538216D2-B61B-BB4A-8DB0-219238625B0D}" type="presOf" srcId="{0EA4FF21-26EC-614F-8D04-051E5FEE0E12}" destId="{C067FC81-03EB-CF4E-9306-BEF10A067E45}" srcOrd="1" destOrd="0" presId="urn:microsoft.com/office/officeart/2005/8/layout/orgChart1"/>
    <dgm:cxn modelId="{904F9BDB-2DB4-4CFD-818C-F176CEAD6D67}" type="presOf" srcId="{69B8BB1D-DE32-40EE-A00C-D5E847F8A96E}" destId="{EF535EF6-3221-45E4-9B03-3003BBD4DC39}" srcOrd="0" destOrd="0" presId="urn:microsoft.com/office/officeart/2005/8/layout/orgChart1"/>
    <dgm:cxn modelId="{76ED15E5-343A-48C7-A381-2C3C86BE20D0}" srcId="{816CA450-04F3-2547-B9B8-06B9A0C94F6C}" destId="{FE4A5624-770D-4A71-9C6F-4E1B6BFEFD34}" srcOrd="2" destOrd="0" parTransId="{69B8BB1D-DE32-40EE-A00C-D5E847F8A96E}" sibTransId="{33620E31-8782-4AC7-900F-62C79F4177B0}"/>
    <dgm:cxn modelId="{54D2B8EC-DC48-6246-A8D7-EC160D9BD628}" srcId="{033F8F5A-A39C-AC43-A642-C9CBDEF25240}" destId="{816CA450-04F3-2547-B9B8-06B9A0C94F6C}" srcOrd="0" destOrd="0" parTransId="{A0844D02-7071-F541-9986-B1A11E73209B}" sibTransId="{ECC0A3CE-6BD3-EE44-BA0D-04DF0983538E}"/>
    <dgm:cxn modelId="{A49D0DEF-6801-BD46-AD0A-7205365352DA}" type="presOf" srcId="{816CA450-04F3-2547-B9B8-06B9A0C94F6C}" destId="{51805674-E0C1-074E-A3E3-4075207D8EAA}" srcOrd="0" destOrd="0" presId="urn:microsoft.com/office/officeart/2005/8/layout/orgChart1"/>
    <dgm:cxn modelId="{42E5AEF2-E04C-4CC1-83B5-34F6A1600A53}" srcId="{816CA450-04F3-2547-B9B8-06B9A0C94F6C}" destId="{B6F78A28-FA29-4ACE-B802-D6D101818D40}" srcOrd="1" destOrd="0" parTransId="{0B91F918-D1BD-4909-A76A-AD9B3A44A5A5}" sibTransId="{02A8487D-235D-4D8E-BDB7-860E42F51CAA}"/>
    <dgm:cxn modelId="{32F576FF-9316-2040-97EA-700EC07E3F22}" type="presOf" srcId="{2BEF0C43-AC43-4B47-85F4-F00074F2EF35}" destId="{4B285A38-1CB5-7B40-86CE-601EE9D567A0}" srcOrd="0" destOrd="0" presId="urn:microsoft.com/office/officeart/2005/8/layout/orgChart1"/>
    <dgm:cxn modelId="{BBC06282-8948-5D48-BB57-BA2E5E5D98A7}" type="presParOf" srcId="{4BF6450B-EBF0-C648-92FF-D640D58B5152}" destId="{AC68CD13-BF1E-3C4B-B88A-2ED5D8182336}" srcOrd="0" destOrd="0" presId="urn:microsoft.com/office/officeart/2005/8/layout/orgChart1"/>
    <dgm:cxn modelId="{AB79159A-2D73-9148-801F-A583D50DCDDC}" type="presParOf" srcId="{AC68CD13-BF1E-3C4B-B88A-2ED5D8182336}" destId="{D4EF023E-43B7-1D49-9B35-5E32B4F2FB7C}" srcOrd="0" destOrd="0" presId="urn:microsoft.com/office/officeart/2005/8/layout/orgChart1"/>
    <dgm:cxn modelId="{2FC04916-1C77-0246-A4ED-7FADCB029A55}" type="presParOf" srcId="{D4EF023E-43B7-1D49-9B35-5E32B4F2FB7C}" destId="{51805674-E0C1-074E-A3E3-4075207D8EAA}" srcOrd="0" destOrd="0" presId="urn:microsoft.com/office/officeart/2005/8/layout/orgChart1"/>
    <dgm:cxn modelId="{F6B98F9F-DB3D-BB4D-95B8-B059F9813DAC}" type="presParOf" srcId="{D4EF023E-43B7-1D49-9B35-5E32B4F2FB7C}" destId="{CC9103B8-E509-394B-8E5D-F8D8E93457BE}" srcOrd="1" destOrd="0" presId="urn:microsoft.com/office/officeart/2005/8/layout/orgChart1"/>
    <dgm:cxn modelId="{276F8997-4F78-AF4E-9897-6C4914C1C2BB}" type="presParOf" srcId="{AC68CD13-BF1E-3C4B-B88A-2ED5D8182336}" destId="{3D3D6598-816B-CB4D-ADCF-EEA1DDEFF8C9}" srcOrd="1" destOrd="0" presId="urn:microsoft.com/office/officeart/2005/8/layout/orgChart1"/>
    <dgm:cxn modelId="{F61CB24B-3F1F-E549-B998-5A1D68EDB9E5}" type="presParOf" srcId="{3D3D6598-816B-CB4D-ADCF-EEA1DDEFF8C9}" destId="{4B285A38-1CB5-7B40-86CE-601EE9D567A0}" srcOrd="0" destOrd="0" presId="urn:microsoft.com/office/officeart/2005/8/layout/orgChart1"/>
    <dgm:cxn modelId="{F9EFBC8B-1B91-8A48-9174-DE0BABC8D858}" type="presParOf" srcId="{3D3D6598-816B-CB4D-ADCF-EEA1DDEFF8C9}" destId="{CA80AE78-AFF6-C14B-8CB0-1D81517AD782}" srcOrd="1" destOrd="0" presId="urn:microsoft.com/office/officeart/2005/8/layout/orgChart1"/>
    <dgm:cxn modelId="{A1A12DBB-9FCD-034E-88B9-E4B5EB1706A2}" type="presParOf" srcId="{CA80AE78-AFF6-C14B-8CB0-1D81517AD782}" destId="{CAB118BF-9AB2-3F4F-A732-D7C3920032B6}" srcOrd="0" destOrd="0" presId="urn:microsoft.com/office/officeart/2005/8/layout/orgChart1"/>
    <dgm:cxn modelId="{82D0DFF5-C609-354A-B08D-9F31B7085699}" type="presParOf" srcId="{CAB118BF-9AB2-3F4F-A732-D7C3920032B6}" destId="{63A438B4-6DB8-1744-851E-34964A428F31}" srcOrd="0" destOrd="0" presId="urn:microsoft.com/office/officeart/2005/8/layout/orgChart1"/>
    <dgm:cxn modelId="{BA8FFCE2-7413-B54F-BA15-E9D7DB1B4860}" type="presParOf" srcId="{CAB118BF-9AB2-3F4F-A732-D7C3920032B6}" destId="{C067FC81-03EB-CF4E-9306-BEF10A067E45}" srcOrd="1" destOrd="0" presId="urn:microsoft.com/office/officeart/2005/8/layout/orgChart1"/>
    <dgm:cxn modelId="{38E0240D-F125-8549-9CAA-A478C44BF6D9}" type="presParOf" srcId="{CA80AE78-AFF6-C14B-8CB0-1D81517AD782}" destId="{48CE1FCE-3773-2D48-AE6B-42D1098E8F49}" srcOrd="1" destOrd="0" presId="urn:microsoft.com/office/officeart/2005/8/layout/orgChart1"/>
    <dgm:cxn modelId="{F62E1BFC-954C-9E43-9C34-1BEC766E7120}" type="presParOf" srcId="{CA80AE78-AFF6-C14B-8CB0-1D81517AD782}" destId="{E62150F4-309B-994E-AD27-919D325AFA99}" srcOrd="2" destOrd="0" presId="urn:microsoft.com/office/officeart/2005/8/layout/orgChart1"/>
    <dgm:cxn modelId="{F29CAB5D-130D-4BE4-96C1-7BF180019BFE}" type="presParOf" srcId="{3D3D6598-816B-CB4D-ADCF-EEA1DDEFF8C9}" destId="{B6A7F609-67E7-4277-9287-F769D2A65B37}" srcOrd="2" destOrd="0" presId="urn:microsoft.com/office/officeart/2005/8/layout/orgChart1"/>
    <dgm:cxn modelId="{D045A741-9E44-4A87-B3CC-B9AF2F09C8DF}" type="presParOf" srcId="{3D3D6598-816B-CB4D-ADCF-EEA1DDEFF8C9}" destId="{503024C4-3772-46FD-95FC-2262E3223A41}" srcOrd="3" destOrd="0" presId="urn:microsoft.com/office/officeart/2005/8/layout/orgChart1"/>
    <dgm:cxn modelId="{37349539-6EAA-4685-BD56-CB20629001A3}" type="presParOf" srcId="{503024C4-3772-46FD-95FC-2262E3223A41}" destId="{F2E08293-C450-48A9-B7D4-87391CC35580}" srcOrd="0" destOrd="0" presId="urn:microsoft.com/office/officeart/2005/8/layout/orgChart1"/>
    <dgm:cxn modelId="{2F537319-C487-4FCB-8E31-256E823CAC9D}" type="presParOf" srcId="{F2E08293-C450-48A9-B7D4-87391CC35580}" destId="{DFD93FB4-4D3C-4487-939D-06B0E6787AE8}" srcOrd="0" destOrd="0" presId="urn:microsoft.com/office/officeart/2005/8/layout/orgChart1"/>
    <dgm:cxn modelId="{D24FFF1B-9A9F-4C23-A434-73A039EE0121}" type="presParOf" srcId="{F2E08293-C450-48A9-B7D4-87391CC35580}" destId="{D42D5DC3-4458-413A-86DA-B100E95BA847}" srcOrd="1" destOrd="0" presId="urn:microsoft.com/office/officeart/2005/8/layout/orgChart1"/>
    <dgm:cxn modelId="{33440FA2-0622-41F5-90C5-D06BCC9CE7CE}" type="presParOf" srcId="{503024C4-3772-46FD-95FC-2262E3223A41}" destId="{82B95B51-491C-47C0-8659-32DCB24162A4}" srcOrd="1" destOrd="0" presId="urn:microsoft.com/office/officeart/2005/8/layout/orgChart1"/>
    <dgm:cxn modelId="{021622B6-4174-4D7D-A1D7-206455158552}" type="presParOf" srcId="{503024C4-3772-46FD-95FC-2262E3223A41}" destId="{22198C7D-3DB3-4B9D-84F2-5249E16610D3}" srcOrd="2" destOrd="0" presId="urn:microsoft.com/office/officeart/2005/8/layout/orgChart1"/>
    <dgm:cxn modelId="{A4F3FB57-F37E-417A-9659-3153CB1D3E19}" type="presParOf" srcId="{3D3D6598-816B-CB4D-ADCF-EEA1DDEFF8C9}" destId="{EF535EF6-3221-45E4-9B03-3003BBD4DC39}" srcOrd="4" destOrd="0" presId="urn:microsoft.com/office/officeart/2005/8/layout/orgChart1"/>
    <dgm:cxn modelId="{247B8F01-318A-4D79-B3D8-BB02F0986F53}" type="presParOf" srcId="{3D3D6598-816B-CB4D-ADCF-EEA1DDEFF8C9}" destId="{8DAEAD38-540C-4244-8BF5-7D3419DB2149}" srcOrd="5" destOrd="0" presId="urn:microsoft.com/office/officeart/2005/8/layout/orgChart1"/>
    <dgm:cxn modelId="{2C709626-BFE4-4794-B4A4-2A142357B5BC}" type="presParOf" srcId="{8DAEAD38-540C-4244-8BF5-7D3419DB2149}" destId="{F02D4B53-35B0-4480-A971-A32C9B966FEE}" srcOrd="0" destOrd="0" presId="urn:microsoft.com/office/officeart/2005/8/layout/orgChart1"/>
    <dgm:cxn modelId="{C2EDC700-0FB2-43EE-A3DA-6BF2893E066D}" type="presParOf" srcId="{F02D4B53-35B0-4480-A971-A32C9B966FEE}" destId="{FEC41FFA-928E-414C-ACC3-83FA85335235}" srcOrd="0" destOrd="0" presId="urn:microsoft.com/office/officeart/2005/8/layout/orgChart1"/>
    <dgm:cxn modelId="{9F1DEE5C-D4D8-4E56-93C4-994D03681B6E}" type="presParOf" srcId="{F02D4B53-35B0-4480-A971-A32C9B966FEE}" destId="{76BEA401-03BD-40A8-A050-EBE90B2C6DBE}" srcOrd="1" destOrd="0" presId="urn:microsoft.com/office/officeart/2005/8/layout/orgChart1"/>
    <dgm:cxn modelId="{B3671858-A059-4103-85C6-34337BF8D34C}" type="presParOf" srcId="{8DAEAD38-540C-4244-8BF5-7D3419DB2149}" destId="{9E13238C-BCD7-4BC2-AF21-9E4F664E3A43}" srcOrd="1" destOrd="0" presId="urn:microsoft.com/office/officeart/2005/8/layout/orgChart1"/>
    <dgm:cxn modelId="{24827E9A-AD44-435E-89A5-A28D68F9B7F7}" type="presParOf" srcId="{8DAEAD38-540C-4244-8BF5-7D3419DB2149}" destId="{2DD28C82-70AD-4F53-AE39-3DF3A3410C35}" srcOrd="2" destOrd="0" presId="urn:microsoft.com/office/officeart/2005/8/layout/orgChart1"/>
    <dgm:cxn modelId="{5698877E-50FB-6440-9AE4-33298AB28278}" type="presParOf" srcId="{AC68CD13-BF1E-3C4B-B88A-2ED5D8182336}" destId="{14663BBC-88EA-BC48-B501-F843DA6EFF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35EF6-3221-45E4-9B03-3003BBD4DC39}">
      <dsp:nvSpPr>
        <dsp:cNvPr id="0" name=""/>
        <dsp:cNvSpPr/>
      </dsp:nvSpPr>
      <dsp:spPr>
        <a:xfrm>
          <a:off x="5257800" y="2264027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7F609-67E7-4277-9287-F769D2A65B37}">
      <dsp:nvSpPr>
        <dsp:cNvPr id="0" name=""/>
        <dsp:cNvSpPr/>
      </dsp:nvSpPr>
      <dsp:spPr>
        <a:xfrm>
          <a:off x="5212080" y="2264027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85A38-1CB5-7B40-86CE-601EE9D567A0}">
      <dsp:nvSpPr>
        <dsp:cNvPr id="0" name=""/>
        <dsp:cNvSpPr/>
      </dsp:nvSpPr>
      <dsp:spPr>
        <a:xfrm>
          <a:off x="1537867" y="2264027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05674-E0C1-074E-A3E3-4075207D8EAA}">
      <dsp:nvSpPr>
        <dsp:cNvPr id="0" name=""/>
        <dsp:cNvSpPr/>
      </dsp:nvSpPr>
      <dsp:spPr>
        <a:xfrm>
          <a:off x="3720638" y="726865"/>
          <a:ext cx="3074323" cy="15371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Bibliotecas</a:t>
          </a:r>
        </a:p>
      </dsp:txBody>
      <dsp:txXfrm>
        <a:off x="3795676" y="801903"/>
        <a:ext cx="2924247" cy="1387085"/>
      </dsp:txXfrm>
    </dsp:sp>
    <dsp:sp modelId="{63A438B4-6DB8-1744-851E-34964A428F31}">
      <dsp:nvSpPr>
        <dsp:cNvPr id="0" name=""/>
        <dsp:cNvSpPr/>
      </dsp:nvSpPr>
      <dsp:spPr>
        <a:xfrm>
          <a:off x="706" y="2909635"/>
          <a:ext cx="3074323" cy="15371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#</a:t>
          </a:r>
          <a:r>
            <a:rPr lang="es-MX" sz="2400" kern="1200" dirty="0" err="1"/>
            <a:t>include</a:t>
          </a:r>
          <a:r>
            <a:rPr lang="es-MX" sz="2400" kern="1200" dirty="0"/>
            <a:t> &lt;iostream&gt;</a:t>
          </a:r>
          <a:endParaRPr lang="es-ES" sz="2400" kern="1200" dirty="0"/>
        </a:p>
      </dsp:txBody>
      <dsp:txXfrm>
        <a:off x="75744" y="2984673"/>
        <a:ext cx="2924247" cy="1387085"/>
      </dsp:txXfrm>
    </dsp:sp>
    <dsp:sp modelId="{DFD93FB4-4D3C-4487-939D-06B0E6787AE8}">
      <dsp:nvSpPr>
        <dsp:cNvPr id="0" name=""/>
        <dsp:cNvSpPr/>
      </dsp:nvSpPr>
      <dsp:spPr>
        <a:xfrm>
          <a:off x="3720638" y="2909635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#include &lt;windows.h&gt; </a:t>
          </a:r>
        </a:p>
      </dsp:txBody>
      <dsp:txXfrm>
        <a:off x="3720638" y="2909635"/>
        <a:ext cx="3074323" cy="1537161"/>
      </dsp:txXfrm>
    </dsp:sp>
    <dsp:sp modelId="{FEC41FFA-928E-414C-ACC3-83FA85335235}">
      <dsp:nvSpPr>
        <dsp:cNvPr id="0" name=""/>
        <dsp:cNvSpPr/>
      </dsp:nvSpPr>
      <dsp:spPr>
        <a:xfrm>
          <a:off x="7440570" y="2909635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#include &lt;time.h&gt;</a:t>
          </a:r>
        </a:p>
      </dsp:txBody>
      <dsp:txXfrm>
        <a:off x="7440570" y="2909635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3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2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18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1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86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1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78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743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731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54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73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614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917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892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1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2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04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93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82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20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6E2F25-57AD-704C-A5CB-351D25BA65C9}" type="datetimeFigureOut">
              <a:rPr lang="es-MX" smtClean="0"/>
              <a:t>20/may.2018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0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.mx/url?sa=i&amp;source=images&amp;cd=&amp;cad=rja&amp;uact=8&amp;ved=2ahUKEwjCxsz6qf_aAhVQ8WMKHUtEB_YQjRx6BAgBEAU&amp;url=https://www.onlinewebfonts.com/icon/503112&amp;psig=AOvVaw0WBp3G75h2pam9yZVGLF8y&amp;ust=1526185437719361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45FD377-B3A5-FB4C-9528-15F32A149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989" y="4498258"/>
            <a:ext cx="5924399" cy="184354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Martín Coba Pulido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Abraham Flores Basilio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Gerardo MARTÍNEZ HERNÁNDEZ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Ángel Gómez Villegas</a:t>
            </a:r>
          </a:p>
          <a:p>
            <a:pPr algn="ctr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66CFA-E776-BC4B-8BA2-8B7EB95AA80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/>
          </a:blip>
          <a:stretch>
            <a:fillRect/>
          </a:stretch>
        </p:blipFill>
        <p:spPr>
          <a:xfrm>
            <a:off x="4444041" y="212600"/>
            <a:ext cx="3918294" cy="39182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AE6B17E-F1C8-401C-8BC6-B6C3F0F4F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537855" cy="1537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DA3D71-56D1-4382-BFB4-6CBF2CD11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15843" y="0"/>
            <a:ext cx="1376157" cy="15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56BEE-63EF-AD41-BD00-7EED5036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4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361020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3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C89D0EC-E124-47E3-AA5D-D0404C0F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4" y="556098"/>
            <a:ext cx="10421926" cy="58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56BEE-63EF-AD41-BD00-7EED5036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4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Asignación de color en consola</a:t>
            </a:r>
          </a:p>
        </p:txBody>
      </p:sp>
    </p:spTree>
    <p:extLst>
      <p:ext uri="{BB962C8B-B14F-4D97-AF65-F5344CB8AC3E}">
        <p14:creationId xmlns:p14="http://schemas.microsoft.com/office/powerpoint/2010/main" val="38977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AAE3770-609E-4289-8B0A-45119D43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8B6BCE-776F-41C6-B8BE-87214BA6A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A5AC9C-E659-489D-8683-D019CE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tabla de color c++">
            <a:extLst>
              <a:ext uri="{FF2B5EF4-FFF2-40B4-BE49-F238E27FC236}">
                <a16:creationId xmlns:a16="http://schemas.microsoft.com/office/drawing/2014/main" id="{3D78C28A-3467-4EA9-A3FF-9DDAB26A8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2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AAF3CF2-D3D4-4883-A873-C1A8B692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7649D9-3A9D-4872-9DF6-3948CA3E6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EE735-FC4F-487A-A02F-C724BE1C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79"/>
            <a:ext cx="3974123" cy="5437163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Color </a:t>
            </a:r>
            <a:r>
              <a:rPr lang="en-US" sz="6600" b="1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</a:t>
            </a:r>
            <a:r>
              <a:rPr lang="en-US" sz="6600" b="1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CONSOLA y FUENTE</a:t>
            </a:r>
          </a:p>
        </p:txBody>
      </p:sp>
    </p:spTree>
    <p:extLst>
      <p:ext uri="{BB962C8B-B14F-4D97-AF65-F5344CB8AC3E}">
        <p14:creationId xmlns:p14="http://schemas.microsoft.com/office/powerpoint/2010/main" val="313355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22D39C-B05A-4CC0-B7A1-22D16945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21" y="0"/>
            <a:ext cx="10738679" cy="7434470"/>
          </a:xfrm>
          <a:prstGeom prst="rect">
            <a:avLst/>
          </a:prstGeom>
        </p:spPr>
      </p:pic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EF48AD72-E223-4ABE-9645-25438615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" y="2990574"/>
            <a:ext cx="1453321" cy="14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99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Rectangle 72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3" name="Rectangle 74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94" name="Straight Connector 76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95" name="Rectangle 78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80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7" name="Rectangle 82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6" name="Picture 4" descr="Resultado de imagen para tono">
            <a:extLst>
              <a:ext uri="{FF2B5EF4-FFF2-40B4-BE49-F238E27FC236}">
                <a16:creationId xmlns:a16="http://schemas.microsoft.com/office/drawing/2014/main" id="{4E7AE529-2DDC-412E-946D-F2D12C80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1" y="643538"/>
            <a:ext cx="9160977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B511A8-C8EC-43A3-8B06-6221C574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FUNCIÓN DE BEEP</a:t>
            </a:r>
          </a:p>
        </p:txBody>
      </p:sp>
    </p:spTree>
    <p:extLst>
      <p:ext uri="{BB962C8B-B14F-4D97-AF65-F5344CB8AC3E}">
        <p14:creationId xmlns:p14="http://schemas.microsoft.com/office/powerpoint/2010/main" val="45311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725F2-3849-4189-BEF3-AE83E6B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051"/>
          </a:xfrm>
        </p:spPr>
        <p:txBody>
          <a:bodyPr/>
          <a:lstStyle/>
          <a:p>
            <a:r>
              <a:rPr lang="es-MX" dirty="0"/>
              <a:t>Función de </a:t>
            </a:r>
            <a:r>
              <a:rPr lang="es-MX" dirty="0" err="1"/>
              <a:t>beep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D1B98-DFC6-4387-BFC0-4E38C705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36035"/>
            <a:ext cx="11608904" cy="4611755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Genera tonos simples en el altavoz. La función es sincrónica; realiza una espera </a:t>
            </a:r>
            <a:r>
              <a:rPr lang="es-MX" sz="2400" dirty="0" err="1"/>
              <a:t>alertable</a:t>
            </a:r>
            <a:r>
              <a:rPr lang="es-MX" sz="2400" dirty="0"/>
              <a:t> y no devuelve el control a la persona que llama hasta que el sonido finaliza.</a:t>
            </a:r>
          </a:p>
          <a:p>
            <a:endParaRPr lang="es-MX" sz="12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MX" sz="2400" dirty="0"/>
              <a:t>Parámetros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MX" sz="2400" dirty="0"/>
              <a:t>La frecuencia del sonido, en hercios. Este parámetro debe estar en el rango de 37 a 32.767 (0x25 a 0x7FFF).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MX" sz="2400" dirty="0"/>
              <a:t>La duración del sonido, en milisegundos.</a:t>
            </a:r>
          </a:p>
          <a:p>
            <a:pPr marL="201168" lvl="1" indent="0">
              <a:buNone/>
            </a:pPr>
            <a:endParaRPr lang="es-MX" sz="1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Valor de retorno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Si la función tiene éxito, el valor devuelto es distinto de cero.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Si la función falla, el valor de retorno es cero. </a:t>
            </a:r>
          </a:p>
        </p:txBody>
      </p:sp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40BA2357-6D19-47B9-9364-0B7EC3E5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854759"/>
            <a:ext cx="3234753" cy="28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1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algorithm icon png">
            <a:hlinkClick r:id="rId2"/>
            <a:extLst>
              <a:ext uri="{FF2B5EF4-FFF2-40B4-BE49-F238E27FC236}">
                <a16:creationId xmlns:a16="http://schemas.microsoft.com/office/drawing/2014/main" id="{E2197CC3-8CC1-4BC0-878D-BF3C6D32D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1223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  <a:ea typeface="+mj-ea"/>
                <a:cs typeface="+mj-cs"/>
              </a:rPr>
              <a:t>ALGORITMOS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7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LASE CELDA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5C18D3B-514D-445D-A00B-EED05199B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403976"/>
              </p:ext>
            </p:extLst>
          </p:nvPr>
        </p:nvGraphicFramePr>
        <p:xfrm>
          <a:off x="1096963" y="1846263"/>
          <a:ext cx="10058400" cy="165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88366">
                  <a:extLst>
                    <a:ext uri="{9D8B030D-6E8A-4147-A177-3AD203B41FA5}">
                      <a16:colId xmlns:a16="http://schemas.microsoft.com/office/drawing/2014/main" val="3020326023"/>
                    </a:ext>
                  </a:extLst>
                </a:gridCol>
                <a:gridCol w="2688366">
                  <a:extLst>
                    <a:ext uri="{9D8B030D-6E8A-4147-A177-3AD203B41FA5}">
                      <a16:colId xmlns:a16="http://schemas.microsoft.com/office/drawing/2014/main" val="2868550869"/>
                    </a:ext>
                  </a:extLst>
                </a:gridCol>
                <a:gridCol w="4681668">
                  <a:extLst>
                    <a:ext uri="{9D8B030D-6E8A-4147-A177-3AD203B41FA5}">
                      <a16:colId xmlns:a16="http://schemas.microsoft.com/office/drawing/2014/main" val="257841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TIPO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NOMBRE DE LA FUNCIÓN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DESCRIPCIÓN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char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getCelda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la forma en la que está representada una celda.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setCelda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char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Cambia el carácter con el cual se representa una celda.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28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LASE WALLY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5C18D3B-514D-445D-A00B-EED05199B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758863"/>
              </p:ext>
            </p:extLst>
          </p:nvPr>
        </p:nvGraphicFramePr>
        <p:xfrm>
          <a:off x="1096963" y="1846263"/>
          <a:ext cx="10058400" cy="101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88366">
                  <a:extLst>
                    <a:ext uri="{9D8B030D-6E8A-4147-A177-3AD203B41FA5}">
                      <a16:colId xmlns:a16="http://schemas.microsoft.com/office/drawing/2014/main" val="3020326023"/>
                    </a:ext>
                  </a:extLst>
                </a:gridCol>
                <a:gridCol w="2688366">
                  <a:extLst>
                    <a:ext uri="{9D8B030D-6E8A-4147-A177-3AD203B41FA5}">
                      <a16:colId xmlns:a16="http://schemas.microsoft.com/office/drawing/2014/main" val="2868550869"/>
                    </a:ext>
                  </a:extLst>
                </a:gridCol>
                <a:gridCol w="4681668">
                  <a:extLst>
                    <a:ext uri="{9D8B030D-6E8A-4147-A177-3AD203B41FA5}">
                      <a16:colId xmlns:a16="http://schemas.microsoft.com/office/drawing/2014/main" val="257841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TIPO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NOMBRE DE LA FUNCIÓN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DESCRIPCIÓN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char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getForma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la forma en la que está representada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(©).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4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37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F40A5D-F875-4358-A650-F68A5055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25000" pressure="0"/>
                    </a14:imgEffect>
                    <a14:imgEffect>
                      <a14:saturation sa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48" y="-114955"/>
            <a:ext cx="12481817" cy="64467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 A RESOLVER</a:t>
            </a:r>
          </a:p>
        </p:txBody>
      </p:sp>
    </p:spTree>
    <p:extLst>
      <p:ext uri="{BB962C8B-B14F-4D97-AF65-F5344CB8AC3E}">
        <p14:creationId xmlns:p14="http://schemas.microsoft.com/office/powerpoint/2010/main" val="334376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LASE LABERINTO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5C18D3B-514D-445D-A00B-EED05199B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053838"/>
              </p:ext>
            </p:extLst>
          </p:nvPr>
        </p:nvGraphicFramePr>
        <p:xfrm>
          <a:off x="1096963" y="1846263"/>
          <a:ext cx="100584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500">
                  <a:extLst>
                    <a:ext uri="{9D8B030D-6E8A-4147-A177-3AD203B41FA5}">
                      <a16:colId xmlns:a16="http://schemas.microsoft.com/office/drawing/2014/main" val="3020326023"/>
                    </a:ext>
                  </a:extLst>
                </a:gridCol>
                <a:gridCol w="3249232">
                  <a:extLst>
                    <a:ext uri="{9D8B030D-6E8A-4147-A177-3AD203B41FA5}">
                      <a16:colId xmlns:a16="http://schemas.microsoft.com/office/drawing/2014/main" val="2868550869"/>
                    </a:ext>
                  </a:extLst>
                </a:gridCol>
                <a:gridCol w="4681668">
                  <a:extLst>
                    <a:ext uri="{9D8B030D-6E8A-4147-A177-3AD203B41FA5}">
                      <a16:colId xmlns:a16="http://schemas.microsoft.com/office/drawing/2014/main" val="257841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TIPO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NOMBRE DE LA FUNCIÓN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j-lt"/>
                        </a:rPr>
                        <a:t>DESCRIPCIÓN</a:t>
                      </a:r>
                      <a:endParaRPr lang="es-419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getFil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el número de filas.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getCol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el número de columnas,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crearParedes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Asigna a todo el borde de la matriz de celdas el valor de “cerradas”.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8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crearEscenario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 aleatoriamente celdas cerradas y asigna la salida del lado derecho.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Imprimir()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Imprime el laberinto.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7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bool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recorrerLaberinto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i,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j)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Simula como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encuentra la salida del laberinto donde los parámetros </a:t>
                      </a:r>
                      <a:r>
                        <a:rPr lang="es-MX" i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i,j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representan la posición inicial.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ubicarWally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x,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y)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Inserta a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en algún lugar del laberinto.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6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bool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verificar(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i,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j)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Verifica si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estuvo en esa celda </a:t>
                      </a:r>
                      <a:r>
                        <a:rPr lang="es-MX" i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i,j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2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ECDE-857E-4409-9829-3D0CE63C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MX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común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mundo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robótica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es:  ¿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Cómo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laberinto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queremos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resolver es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ayudar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wally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laberinto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virtual.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asumiremos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wally es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dejado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medio del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laberinto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debe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FF59E-D693-46F0-825F-94855614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12" y="2382701"/>
            <a:ext cx="2527959" cy="2531722"/>
          </a:xfrm>
          <a:prstGeom prst="rect">
            <a:avLst/>
          </a:prstGeom>
          <a:ln w="28575">
            <a:noFill/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437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E70C4E8-C597-554B-9662-FA127E440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62496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7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27460F-C39E-4E70-B0AB-976C01AE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850" b="88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  <a:ea typeface="+mj-ea"/>
                <a:cs typeface="+mj-cs"/>
              </a:rPr>
              <a:t>MODELADO UML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IDENTIFICACIÓN DE CLASES Y RELACIONES</a:t>
            </a:r>
          </a:p>
        </p:txBody>
      </p:sp>
    </p:spTree>
    <p:extLst>
      <p:ext uri="{BB962C8B-B14F-4D97-AF65-F5344CB8AC3E}">
        <p14:creationId xmlns:p14="http://schemas.microsoft.com/office/powerpoint/2010/main" val="24819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79813C5-FD13-482F-AB51-8B608EEA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765" y="381511"/>
            <a:ext cx="7963669" cy="5593233"/>
          </a:xfrm>
        </p:spPr>
      </p:pic>
      <p:sp>
        <p:nvSpPr>
          <p:cNvPr id="5" name="AutoShape 2" descr="blob:https://web.telegram.org/263a883c-7076-4ed2-8f59-a6df31b24350">
            <a:extLst>
              <a:ext uri="{FF2B5EF4-FFF2-40B4-BE49-F238E27FC236}">
                <a16:creationId xmlns:a16="http://schemas.microsoft.com/office/drawing/2014/main" id="{FA9B411E-455A-44A9-B636-7D6B45234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blob:https://web.telegram.org/263a883c-7076-4ed2-8f59-a6df31b24350">
            <a:extLst>
              <a:ext uri="{FF2B5EF4-FFF2-40B4-BE49-F238E27FC236}">
                <a16:creationId xmlns:a16="http://schemas.microsoft.com/office/drawing/2014/main" id="{5D425140-7AB7-4263-B4A8-773A38CD2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55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27460F-C39E-4E70-B0AB-976C01AE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44" r="-2" b="312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  <a:ea typeface="+mj-ea"/>
                <a:cs typeface="+mj-cs"/>
              </a:rPr>
              <a:t>INVESTIGACIÓN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LABERINTO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ECDE-857E-4409-9829-3D0CE63C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>
            <a:normAutofit/>
          </a:bodyPr>
          <a:lstStyle/>
          <a:p>
            <a:pPr algn="just"/>
            <a:r>
              <a:rPr lang="es-419" sz="2800" dirty="0"/>
              <a:t>Lugar formado artificiosamente por calles y encrucijadas para confundir a quien se adentre en él, de modo que no pueda acertar con la salida.</a:t>
            </a:r>
          </a:p>
          <a:p>
            <a:pPr marL="0" indent="0">
              <a:buNone/>
            </a:pPr>
            <a:endParaRPr lang="es-419" sz="2800" dirty="0"/>
          </a:p>
          <a:p>
            <a:pPr marL="0" indent="0">
              <a:buNone/>
            </a:pPr>
            <a:endParaRPr lang="es-419" sz="2800" dirty="0"/>
          </a:p>
          <a:p>
            <a:pPr marL="0" indent="0">
              <a:buNone/>
            </a:pPr>
            <a:endParaRPr lang="es-419" sz="2800" dirty="0"/>
          </a:p>
          <a:p>
            <a:pPr marL="0" indent="0">
              <a:buNone/>
            </a:pPr>
            <a:r>
              <a:rPr lang="es-419" sz="1800" dirty="0"/>
              <a:t>Fuente: Real Academia Española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FF59E-D693-46F0-825F-94855614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9" y="1737360"/>
            <a:ext cx="3822405" cy="3822405"/>
          </a:xfrm>
          <a:prstGeom prst="rect">
            <a:avLst/>
          </a:prstGeom>
          <a:ln w="28575">
            <a:noFill/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67499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LABERINTOS EN LA ROBÓTICA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ECDE-857E-4409-9829-3D0CE63C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800" dirty="0"/>
              <a:t>Un proyecto muy interesante en robótica educativa es la </a:t>
            </a:r>
            <a:r>
              <a:rPr lang="es-MX" sz="2800" b="1" dirty="0"/>
              <a:t>realización de un robot resuelve laberintos</a:t>
            </a:r>
            <a:r>
              <a:rPr lang="es-MX" sz="2800" dirty="0"/>
              <a:t>. Dependiendo del nivel y experiencia del grupo se le puede programar con algoritmos de diferente dificultad. </a:t>
            </a:r>
          </a:p>
          <a:p>
            <a:pPr algn="just"/>
            <a:r>
              <a:rPr lang="es-MX" sz="2800" dirty="0"/>
              <a:t>Lo más importante para realizar el robot, es seleccionar el algoritmo que le permite encontrar la salida.</a:t>
            </a:r>
            <a:endParaRPr lang="es-419" sz="2800" dirty="0"/>
          </a:p>
          <a:p>
            <a:pPr marL="0" indent="0">
              <a:buNone/>
            </a:pPr>
            <a:r>
              <a:rPr lang="es-419" sz="1800" dirty="0"/>
              <a:t>Fuente: https://juegosrobotica.es/robot-resuelve-laberintos/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FF59E-D693-46F0-825F-948556145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9" y="2382701"/>
            <a:ext cx="3822405" cy="2531722"/>
          </a:xfrm>
          <a:prstGeom prst="rect">
            <a:avLst/>
          </a:prstGeom>
          <a:ln w="28575">
            <a:noFill/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7552483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2312</TotalTime>
  <Words>517</Words>
  <Application>Microsoft Office PowerPoint</Application>
  <PresentationFormat>Panorámica</PresentationFormat>
  <Paragraphs>86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Wingdings</vt:lpstr>
      <vt:lpstr>Wingdings 2</vt:lpstr>
      <vt:lpstr>HDOfficeLightV0</vt:lpstr>
      <vt:lpstr>Retrospección</vt:lpstr>
      <vt:lpstr>Presentación de PowerPoint</vt:lpstr>
      <vt:lpstr>DESCRIPCIÓN</vt:lpstr>
      <vt:lpstr>PROBLEMA A RESOLVER</vt:lpstr>
      <vt:lpstr>Presentación de PowerPoint</vt:lpstr>
      <vt:lpstr>MODELADO UML</vt:lpstr>
      <vt:lpstr>Presentación de PowerPoint</vt:lpstr>
      <vt:lpstr>INVESTIGACIÓN</vt:lpstr>
      <vt:lpstr>LABERINTO</vt:lpstr>
      <vt:lpstr>LABERINTOS EN LA ROBÓTICA</vt:lpstr>
      <vt:lpstr>ASCII</vt:lpstr>
      <vt:lpstr>Presentación de PowerPoint</vt:lpstr>
      <vt:lpstr>Asignación de color en consola</vt:lpstr>
      <vt:lpstr>Color en CONSOLA y FUENTE</vt:lpstr>
      <vt:lpstr>Presentación de PowerPoint</vt:lpstr>
      <vt:lpstr>FUNCIÓN DE BEEP</vt:lpstr>
      <vt:lpstr>Función de beep</vt:lpstr>
      <vt:lpstr>ALGORITMOS</vt:lpstr>
      <vt:lpstr>CLASE CELDA</vt:lpstr>
      <vt:lpstr>CLASE WALLY</vt:lpstr>
      <vt:lpstr>CLASE LABERINTO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Exploración de un laberinto</dc:title>
  <dc:creator>�NGEL  G�MEZ VILLEGAS</dc:creator>
  <cp:lastModifiedBy>Abraham Flores Basilio</cp:lastModifiedBy>
  <cp:revision>8</cp:revision>
  <dcterms:created xsi:type="dcterms:W3CDTF">2018-05-18T15:28:43Z</dcterms:created>
  <dcterms:modified xsi:type="dcterms:W3CDTF">2018-05-21T02:33:07Z</dcterms:modified>
</cp:coreProperties>
</file>