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4"/>
    <p:restoredTop sz="91398"/>
  </p:normalViewPr>
  <p:slideViewPr>
    <p:cSldViewPr snapToGrid="0" snapToObjects="1">
      <p:cViewPr varScale="1">
        <p:scale>
          <a:sx n="101" d="100"/>
          <a:sy n="101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 userDrawn="1"/>
        </p:nvSpPr>
        <p:spPr>
          <a:xfrm>
            <a:off x="427037" y="4000197"/>
            <a:ext cx="3535363" cy="37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The Coding Bootcamp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ck Paper Scissor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PAUSE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183" name="Code Dissection: Array Building…"/>
          <p:cNvSpPr/>
          <p:nvPr/>
        </p:nvSpPr>
        <p:spPr>
          <a:xfrm>
            <a:off x="304800" y="762000"/>
            <a:ext cx="8686800" cy="363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t>Code Dissection: Array Building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Run the program sent to you via slack.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Then, with a partner, fill in the missing comments for each line of code.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Make sure both of you can fully explain what each line means. 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Be prepared to share with the class.</a:t>
            </a:r>
          </a:p>
        </p:txBody>
      </p:sp>
      <p:sp>
        <p:nvSpPr>
          <p:cNvPr id="184" name="Activity: 25-LoopTV |  Suggested Time: 1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</a:t>
            </a:r>
            <a:r>
              <a:rPr b="0"/>
              <a:t>25-LoopTV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88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(SuperHeroLogging_NoFunctions.html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 Time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Demo Time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304800" y="1447800"/>
            <a:ext cx="8534400" cy="3429000"/>
            <a:chOff x="0" y="0"/>
            <a:chExt cx="8534400" cy="34290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8534400" cy="342900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  <a:endParaRPr/>
            </a:p>
          </p:txBody>
        </p:sp>
        <p:sp>
          <p:nvSpPr>
            <p:cNvPr id="197" name="Instructor: Demo…"/>
            <p:cNvSpPr/>
            <p:nvPr/>
          </p:nvSpPr>
          <p:spPr>
            <a:xfrm>
              <a:off x="0" y="1260184"/>
              <a:ext cx="8534400" cy="90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 b="1" i="1"/>
              </a:pPr>
              <a:r>
                <a:t>Instructor: Demo </a:t>
              </a:r>
            </a:p>
            <a:p>
              <a:pPr algn="ctr">
                <a:defRPr sz="2000" i="1"/>
              </a:pPr>
              <a:r>
                <a:t>(SuperHeroLogging_withFunctions.html | 26-SuperHeroLogging)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11113" y="688975"/>
            <a:ext cx="9155113" cy="56261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&gt; YOUR TURN!!"/>
          <p:cNvSpPr/>
          <p:nvPr/>
        </p:nvSpPr>
        <p:spPr>
          <a:xfrm>
            <a:off x="304800" y="98425"/>
            <a:ext cx="5257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&gt; YOUR TURN!!</a:t>
            </a:r>
          </a:p>
        </p:txBody>
      </p:sp>
      <p:sp>
        <p:nvSpPr>
          <p:cNvPr id="206" name="Code Creation: Function Building…"/>
          <p:cNvSpPr/>
          <p:nvPr/>
        </p:nvSpPr>
        <p:spPr>
          <a:xfrm>
            <a:off x="304800" y="762000"/>
            <a:ext cx="8686800" cy="363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400" b="1"/>
            </a:pPr>
            <a:r>
              <a:t>Code Creation: Function Building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Working in pairs and using the starter file sent to you via slack–fill in the missing </a:t>
            </a:r>
            <a:r>
              <a:rPr b="1"/>
              <a:t>functions</a:t>
            </a:r>
            <a:r>
              <a:t> and </a:t>
            </a:r>
            <a:r>
              <a:rPr b="1"/>
              <a:t>function calls.</a:t>
            </a:r>
          </a:p>
          <a:p>
            <a:pPr>
              <a:defRPr sz="24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/>
            </a:pPr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HINT:</a:t>
            </a:r>
            <a:r>
              <a:rPr b="0"/>
              <a:t> Look back to the previous example if you need help. </a:t>
            </a:r>
          </a:p>
        </p:txBody>
      </p:sp>
      <p:sp>
        <p:nvSpPr>
          <p:cNvPr id="207" name="Activity: 27-MyFirstFunctions |  Suggested Time: 20 min"/>
          <p:cNvSpPr/>
          <p:nvPr/>
        </p:nvSpPr>
        <p:spPr>
          <a:xfrm>
            <a:off x="2895600" y="125412"/>
            <a:ext cx="609600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Activity</a:t>
            </a:r>
            <a:r>
              <a:rPr b="0" i="1"/>
              <a:t>: 27</a:t>
            </a:r>
            <a:r>
              <a:rPr b="0"/>
              <a:t>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ap Activity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Recap Activity</a:t>
            </a:r>
          </a:p>
        </p:txBody>
      </p:sp>
      <p:sp>
        <p:nvSpPr>
          <p:cNvPr id="215" name="Time Permitting"/>
          <p:cNvSpPr/>
          <p:nvPr/>
        </p:nvSpPr>
        <p:spPr>
          <a:xfrm>
            <a:off x="390525" y="4005009"/>
            <a:ext cx="822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t>Time Permitting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 Scissors</a:t>
            </a: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JavaScript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603</Words>
  <Application>Microsoft Macintosh PowerPoint</Application>
  <PresentationFormat>On-screen Show (4:3)</PresentationFormat>
  <Paragraphs>100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Tammer Galal</cp:lastModifiedBy>
  <cp:revision>7</cp:revision>
  <dcterms:modified xsi:type="dcterms:W3CDTF">2018-08-14T18:28:44Z</dcterms:modified>
</cp:coreProperties>
</file>