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11" r:id="rId2"/>
    <p:sldId id="736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22" r:id="rId21"/>
    <p:sldId id="737" r:id="rId22"/>
    <p:sldId id="738" r:id="rId23"/>
    <p:sldId id="739" r:id="rId24"/>
    <p:sldId id="740" r:id="rId25"/>
    <p:sldId id="73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8" autoAdjust="0"/>
    <p:restoredTop sz="84351" autoAdjust="0"/>
  </p:normalViewPr>
  <p:slideViewPr>
    <p:cSldViewPr>
      <p:cViewPr varScale="1">
        <p:scale>
          <a:sx n="105" d="100"/>
          <a:sy n="105" d="100"/>
        </p:scale>
        <p:origin x="200" y="74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1-DOM_Manipulation)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onclick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Recap</a:t>
            </a:r>
          </a:p>
        </p:txBody>
      </p:sp>
    </p:spTree>
    <p:extLst>
      <p:ext uri="{BB962C8B-B14F-4D97-AF65-F5344CB8AC3E}">
        <p14:creationId xmlns:p14="http://schemas.microsoft.com/office/powerpoint/2010/main" val="8292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Find some HTML.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Attach to an event.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Do something in response.</a:t>
            </a:r>
            <a:endParaRPr lang="en-US" sz="4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53000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7924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use the jQuery $( ) identifier to capture HTML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0" y="472624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we tie the element to a jQuery method of our choosing to capture events and change that element (or a different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0734"/>
            <a:ext cx="32207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$(“.classname”)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922" y="2170459"/>
            <a:ext cx="278313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$(“#</a:t>
            </a:r>
            <a:r>
              <a:rPr lang="en-US" sz="3600" b="1" dirty="0" err="1"/>
              <a:t>idname</a:t>
            </a:r>
            <a:r>
              <a:rPr lang="en-US" sz="3600" b="1" dirty="0"/>
              <a:t>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381890"/>
            <a:ext cx="37643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elementname</a:t>
            </a:r>
            <a:r>
              <a:rPr lang="en-US" sz="3600" b="1" dirty="0"/>
              <a:t>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160931"/>
            <a:ext cx="16674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etc</a:t>
            </a:r>
            <a:r>
              <a:rPr lang="en-US" sz="3600" b="1" dirty="0"/>
              <a:t>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5645286"/>
            <a:ext cx="215475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.append(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908841"/>
            <a:ext cx="231191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.on(“click”)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4867" y="5645286"/>
            <a:ext cx="227626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.animate(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6661" y="5659607"/>
            <a:ext cx="11741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</a:t>
            </a:r>
            <a:r>
              <a:rPr lang="en-US" sz="3600" b="1" dirty="0" err="1"/>
              <a:t>etc</a:t>
            </a:r>
            <a:r>
              <a:rPr lang="en-US" sz="3600" b="1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0" y="28566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we tie the element to a jQuery method of our choosing to capture events and change that element (or a different element)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19" y="3893643"/>
            <a:ext cx="17856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.ready( )</a:t>
            </a:r>
          </a:p>
        </p:txBody>
      </p:sp>
    </p:spTree>
    <p:extLst>
      <p:ext uri="{BB962C8B-B14F-4D97-AF65-F5344CB8AC3E}">
        <p14:creationId xmlns:p14="http://schemas.microsoft.com/office/powerpoint/2010/main" val="14369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Common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3" y="4425394"/>
            <a:ext cx="1638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4620227" y="2449417"/>
            <a:ext cx="4447573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5115"/>
            <a:ext cx="4772025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1600" y="3657600"/>
            <a:ext cx="914400" cy="563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5791200"/>
            <a:ext cx="346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618" y="423866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Click the Grow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900" y="5921289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Make Captain Planet Grow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76096"/>
            <a:ext cx="8502363" cy="1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Documentation When Needed!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" y="747991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12810</TotalTime>
  <Words>697</Words>
  <Application>Microsoft Macintosh PowerPoint</Application>
  <PresentationFormat>On-screen Show (4:3)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jQuery Recap</vt:lpstr>
      <vt:lpstr>jQuery – In a Nutshell </vt:lpstr>
      <vt:lpstr>jQuery – In a Nutshell </vt:lpstr>
      <vt:lpstr>jQuery – Common Example</vt:lpstr>
      <vt:lpstr>Use Documentation When Needed!</vt:lpstr>
      <vt:lpstr>Questions?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1528</cp:revision>
  <cp:lastPrinted>2016-01-30T16:23:56Z</cp:lastPrinted>
  <dcterms:created xsi:type="dcterms:W3CDTF">2015-01-20T17:19:00Z</dcterms:created>
  <dcterms:modified xsi:type="dcterms:W3CDTF">2018-08-14T18:37:51Z</dcterms:modified>
</cp:coreProperties>
</file>