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628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84259" autoAdjust="0"/>
  </p:normalViewPr>
  <p:slideViewPr>
    <p:cSldViewPr>
      <p:cViewPr varScale="1">
        <p:scale>
          <a:sx n="93" d="100"/>
          <a:sy n="93" d="100"/>
        </p:scale>
        <p:origin x="2504" y="2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i="0" dirty="0"/>
              <a:t>JS Catch Up!</a:t>
            </a:r>
          </a:p>
        </p:txBody>
      </p:sp>
    </p:spTree>
    <p:extLst>
      <p:ext uri="{BB962C8B-B14F-4D97-AF65-F5344CB8AC3E}">
        <p14:creationId xmlns:p14="http://schemas.microsoft.com/office/powerpoint/2010/main" val="55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cards, Jumbotron,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11508</TotalTime>
  <Words>625</Words>
  <Application>Microsoft Macintosh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1530</cp:revision>
  <cp:lastPrinted>2016-01-30T16:23:56Z</cp:lastPrinted>
  <dcterms:created xsi:type="dcterms:W3CDTF">2015-01-20T17:19:00Z</dcterms:created>
  <dcterms:modified xsi:type="dcterms:W3CDTF">2018-07-10T16:59:28Z</dcterms:modified>
</cp:coreProperties>
</file>