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sldIdLst>
    <p:sldId id="289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1410"/>
  </p:normalViewPr>
  <p:slideViewPr>
    <p:cSldViewPr snapToGrid="0" snapToObjects="1">
      <p:cViewPr varScale="1">
        <p:scale>
          <a:sx n="86" d="100"/>
          <a:sy n="86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2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3664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3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4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Game Time: Project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85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strike="noStrike" smtClean="0">
                <a:solidFill>
                  <a:srgbClr val="000000"/>
                </a:solidFill>
                <a:latin typeface="Arial"/>
                <a:ea typeface="Roboto"/>
              </a:rPr>
              <a:t>use 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at least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Heroku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or Firebase)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Utilize Firebase for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Persistent Data Storage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 (Consider this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basically a requirement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/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/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rPr/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rPr/>
              <a:t>These can be great portfolio pieces if you invest the time.</a:t>
            </a:r>
          </a:p>
        </p:txBody>
      </p:sp>
    </p:spTree>
    <p:extLst>
      <p:ext uri="{BB962C8B-B14F-4D97-AF65-F5344CB8AC3E}">
        <p14:creationId xmlns:p14="http://schemas.microsoft.com/office/powerpoint/2010/main" val="140106493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Hilarious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455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 dirty="0">
                <a:solidFill>
                  <a:srgbClr val="000000"/>
                </a:solidFill>
                <a:latin typeface="Arial"/>
              </a:rPr>
              <a:t>You made it!!!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Week! (This Week)</a:t>
            </a:r>
            <a:endParaRPr dirty="0"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Rest of the Week: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Week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304920" y="957263"/>
            <a:ext cx="8610120" cy="448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Today (W)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ea typeface="Roboto"/>
              </a:rPr>
              <a:t>Planning and API Research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This Week (</a:t>
            </a:r>
            <a:r>
              <a:rPr lang="en-US" sz="2100" b="1" u="sng" dirty="0" err="1" smtClean="0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/F)</a:t>
            </a: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100" dirty="0" smtClean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Next 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Week 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(M/T):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/>
            </a:r>
            <a:b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Next </a:t>
            </a: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Week </a:t>
            </a: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(W):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Intro to Node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(</a:t>
            </a:r>
            <a:r>
              <a:rPr lang="en-US" sz="2100" b="1" u="sng" dirty="0" err="1" smtClean="0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/F):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Node &amp; NPM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Be serious about project week!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 dirty="0" err="1">
                <a:solidFill>
                  <a:srgbClr val="000000"/>
                </a:solidFill>
                <a:latin typeface="Arial"/>
              </a:rPr>
              <a:t>shiz</a:t>
            </a: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914400"/>
            <a:ext cx="408240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#1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#2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#3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#4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#5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#6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#7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#8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858</Words>
  <Application>Microsoft Macintosh PowerPoint</Application>
  <PresentationFormat>On-screen Show (4:3)</PresentationFormat>
  <Paragraphs>215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Courier New</vt:lpstr>
      <vt:lpstr>DejaVu Sans</vt:lpstr>
      <vt:lpstr>Times New Roman</vt:lpstr>
      <vt:lpstr>Arial</vt:lpstr>
      <vt:lpstr>Calibri</vt:lpstr>
      <vt:lpstr>Calibri Light</vt:lpstr>
      <vt:lpstr>Roboto</vt:lpstr>
      <vt:lpstr>2_Unbranded</vt:lpstr>
      <vt:lpstr>Game Time: Project Week</vt:lpstr>
      <vt:lpstr>Project Week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1547</cp:revision>
  <cp:lastPrinted>2016-01-30T16:23:56Z</cp:lastPrinted>
  <dcterms:created xsi:type="dcterms:W3CDTF">2015-01-20T17:19:00Z</dcterms:created>
  <dcterms:modified xsi:type="dcterms:W3CDTF">2018-01-22T18:23:27Z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