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512" r:id="rId2"/>
    <p:sldId id="514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84259" autoAdjust="0"/>
  </p:normalViewPr>
  <p:slideViewPr>
    <p:cSldViewPr>
      <p:cViewPr varScale="1">
        <p:scale>
          <a:sx n="93" d="100"/>
          <a:sy n="93" d="100"/>
        </p:scale>
        <p:origin x="252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a great project!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protect API keys in node with environment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team members e.g. using a seed/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schema.sql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file.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Baby 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Gameplan</a:t>
            </a: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9854</TotalTime>
  <Words>374</Words>
  <Application>Microsoft Macintosh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Christian Eckenrode</cp:lastModifiedBy>
  <cp:revision>1363</cp:revision>
  <cp:lastPrinted>2016-01-30T16:23:56Z</cp:lastPrinted>
  <dcterms:created xsi:type="dcterms:W3CDTF">2015-01-20T17:19:00Z</dcterms:created>
  <dcterms:modified xsi:type="dcterms:W3CDTF">2018-05-31T00:41:24Z</dcterms:modified>
</cp:coreProperties>
</file>