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332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1" r:id="rId14"/>
    <p:sldId id="370" r:id="rId15"/>
    <p:sldId id="383" r:id="rId16"/>
    <p:sldId id="372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4" r:id="rId27"/>
    <p:sldId id="385" r:id="rId28"/>
    <p:sldId id="38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D1B40"/>
    <a:srgbClr val="1C1B34"/>
    <a:srgbClr val="262626"/>
    <a:srgbClr val="1B306B"/>
    <a:srgbClr val="1E4B87"/>
    <a:srgbClr val="BF5700"/>
    <a:srgbClr val="FF8200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 autoAdjust="0"/>
    <p:restoredTop sz="84268" autoAdjust="0"/>
  </p:normalViewPr>
  <p:slideViewPr>
    <p:cSldViewPr>
      <p:cViewPr varScale="1">
        <p:scale>
          <a:sx n="95" d="100"/>
          <a:sy n="95" d="100"/>
        </p:scale>
        <p:origin x="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94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(July 2,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(July 9,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(July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(July 27,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hyp3.be/sites/default/files/styles/reference_detail/public/there-logo_1.png?itok=AEiOniF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2" y="15240"/>
            <a:ext cx="9227026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“Damn Girl… You </a:t>
            </a:r>
            <a:r>
              <a:rPr lang="en-US" dirty="0" err="1"/>
              <a:t>iz</a:t>
            </a:r>
            <a:r>
              <a:rPr lang="en-US" dirty="0"/>
              <a:t> Smart”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5639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3276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12360</TotalTime>
  <Words>888</Words>
  <Application>Microsoft Macintosh PowerPoint</Application>
  <PresentationFormat>On-screen Show (4:3)</PresentationFormat>
  <Paragraphs>198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Roboto</vt:lpstr>
      <vt:lpstr>Arial</vt:lpstr>
      <vt:lpstr>Unbranded</vt:lpstr>
      <vt:lpstr>Final Projects</vt:lpstr>
      <vt:lpstr>PowerPoint Presentation</vt:lpstr>
      <vt:lpstr>PowerPoint Presentation</vt:lpstr>
      <vt:lpstr>“Damn Girl… You iz Smart”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1436</cp:revision>
  <cp:lastPrinted>2016-01-30T16:23:56Z</cp:lastPrinted>
  <dcterms:created xsi:type="dcterms:W3CDTF">2015-01-20T17:19:00Z</dcterms:created>
  <dcterms:modified xsi:type="dcterms:W3CDTF">2018-01-22T18:49:11Z</dcterms:modified>
</cp:coreProperties>
</file>