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handoutMasterIdLst>
    <p:handoutMasterId r:id="rId34"/>
  </p:handoutMasterIdLst>
  <p:sldIdLst>
    <p:sldId id="265" r:id="rId2"/>
    <p:sldId id="680" r:id="rId3"/>
    <p:sldId id="681" r:id="rId4"/>
    <p:sldId id="682" r:id="rId5"/>
    <p:sldId id="611" r:id="rId6"/>
    <p:sldId id="617" r:id="rId7"/>
    <p:sldId id="685" r:id="rId8"/>
    <p:sldId id="684" r:id="rId9"/>
    <p:sldId id="686" r:id="rId10"/>
    <p:sldId id="687" r:id="rId11"/>
    <p:sldId id="688" r:id="rId12"/>
    <p:sldId id="689" r:id="rId13"/>
    <p:sldId id="690" r:id="rId14"/>
    <p:sldId id="691" r:id="rId15"/>
    <p:sldId id="692" r:id="rId16"/>
    <p:sldId id="694" r:id="rId17"/>
    <p:sldId id="695" r:id="rId18"/>
    <p:sldId id="696" r:id="rId19"/>
    <p:sldId id="697" r:id="rId20"/>
    <p:sldId id="698" r:id="rId21"/>
    <p:sldId id="710" r:id="rId22"/>
    <p:sldId id="711" r:id="rId23"/>
    <p:sldId id="712" r:id="rId24"/>
    <p:sldId id="702" r:id="rId25"/>
    <p:sldId id="693" r:id="rId26"/>
    <p:sldId id="703" r:id="rId27"/>
    <p:sldId id="706" r:id="rId28"/>
    <p:sldId id="705" r:id="rId29"/>
    <p:sldId id="709" r:id="rId30"/>
    <p:sldId id="708" r:id="rId31"/>
    <p:sldId id="616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5" autoAdjust="0"/>
    <p:restoredTop sz="84272" autoAdjust="0"/>
  </p:normalViewPr>
  <p:slideViewPr>
    <p:cSldViewPr>
      <p:cViewPr varScale="1">
        <p:scale>
          <a:sx n="106" d="100"/>
          <a:sy n="106" d="100"/>
        </p:scale>
        <p:origin x="187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0" d="100"/>
        <a:sy n="13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68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5/11/18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5/11/18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73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33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77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0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10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9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8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8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75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04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4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53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98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22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92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76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3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1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929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31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38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389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4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0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18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07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4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Juggernauts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Mondo Repetitive…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800600" y="1142999"/>
            <a:ext cx="4038600" cy="46958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Who wants to maintain this??</a:t>
            </a:r>
          </a:p>
          <a:p>
            <a:pPr algn="l"/>
            <a:endParaRPr lang="en-US" sz="60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4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Hint</a:t>
            </a:r>
            <a:r>
              <a:rPr lang="en-US" sz="4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 No one.</a:t>
            </a:r>
          </a:p>
        </p:txBody>
      </p:sp>
      <p:pic>
        <p:nvPicPr>
          <p:cNvPr id="1026" name="Picture 2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99" y="914400"/>
            <a:ext cx="4479011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5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(SuperHeroLogging_WithFunctions.html | 26-SuperHeroLogging)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92457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Better with Functions!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52400" y="4495800"/>
            <a:ext cx="8534400" cy="1066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Squeaky Clean Code.</a:t>
            </a:r>
          </a:p>
          <a:p>
            <a:r>
              <a:rPr lang="en-US" sz="3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Minimal repetition</a:t>
            </a:r>
          </a:p>
        </p:txBody>
      </p:sp>
      <p:pic>
        <p:nvPicPr>
          <p:cNvPr id="2050" name="Picture 2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86601"/>
            <a:ext cx="8770059" cy="250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14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Function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Working with your group and using the starter file sent to you via slack–fill in the missing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functions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 calls.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Note: Try to finish all four functions if you can, but don’t be distressed if you only get 1 or 2. The important thing is that you get at least one function fully done.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 back to the previous example if you need help.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27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-MyFirstFunctions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5222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(GoodArray.html | 28-GoodArray)</a:t>
            </a:r>
          </a:p>
        </p:txBody>
      </p:sp>
    </p:spTree>
    <p:extLst>
      <p:ext uri="{BB962C8B-B14F-4D97-AF65-F5344CB8AC3E}">
        <p14:creationId xmlns:p14="http://schemas.microsoft.com/office/powerpoint/2010/main" val="38731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(JoanOfArcArrays.html | 29-JoanOfArcArrays)</a:t>
            </a:r>
          </a:p>
        </p:txBody>
      </p:sp>
    </p:spTree>
    <p:extLst>
      <p:ext uri="{BB962C8B-B14F-4D97-AF65-F5344CB8AC3E}">
        <p14:creationId xmlns:p14="http://schemas.microsoft.com/office/powerpoint/2010/main" val="9619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Data ==/== Arrays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3460946"/>
            <a:ext cx="8503920" cy="23778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Relating two separate arrays is </a:t>
            </a:r>
            <a:r>
              <a:rPr lang="en-US" sz="6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not fun</a:t>
            </a:r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4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075" name="Picture 3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1676400"/>
            <a:ext cx="8915400" cy="147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64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-the-grey-</a:t>
            </a:r>
            <a:r>
              <a:rPr lang="en-US" sz="20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objects.html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| 30-GandalfTheGreyObjects)</a:t>
            </a:r>
          </a:p>
        </p:txBody>
      </p:sp>
    </p:spTree>
    <p:extLst>
      <p:ext uri="{BB962C8B-B14F-4D97-AF65-F5344CB8AC3E}">
        <p14:creationId xmlns:p14="http://schemas.microsoft.com/office/powerpoint/2010/main" val="21409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Gandalf – The Object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5672245"/>
            <a:ext cx="8503920" cy="6104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Gandalf’s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and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are associated in object form, making it easy to recall specific data.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878261"/>
            <a:ext cx="5943600" cy="463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will soon be you…</a:t>
            </a:r>
          </a:p>
        </p:txBody>
      </p:sp>
      <p:pic>
        <p:nvPicPr>
          <p:cNvPr id="1028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90600"/>
            <a:ext cx="889338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Juggernauts.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8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Gandalf. According to code… Gandalf is an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Gandalf’s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(like descriptors).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1369989" y="2186139"/>
            <a:ext cx="2211411" cy="330026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369989" y="2974925"/>
            <a:ext cx="2151761" cy="251147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369989" y="3613346"/>
            <a:ext cx="2151761" cy="187305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46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the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of Gandalf’s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properties.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091473" y="2076803"/>
            <a:ext cx="2211411" cy="330026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91473" y="2841527"/>
            <a:ext cx="2211411" cy="253553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091473" y="3545039"/>
            <a:ext cx="2211411" cy="183202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3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55023" y="5464129"/>
            <a:ext cx="4939329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Thus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[“race”] =  “Maia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1447801" y="1357367"/>
            <a:ext cx="533399" cy="420523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352800" y="3657600"/>
            <a:ext cx="990600" cy="19050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974447" y="3657600"/>
            <a:ext cx="1350153" cy="19050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4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Repeat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-the-grey-</a:t>
            </a:r>
            <a:r>
              <a:rPr lang="en-US" sz="20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objects.html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| 30-GandalfTheGreyObjects)</a:t>
            </a:r>
          </a:p>
        </p:txBody>
      </p:sp>
    </p:spTree>
    <p:extLst>
      <p:ext uri="{BB962C8B-B14F-4D97-AF65-F5344CB8AC3E}">
        <p14:creationId xmlns:p14="http://schemas.microsoft.com/office/powerpoint/2010/main" val="421402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 / Creation: Basic Objects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Spend the next few moments studying the code just slacked to you with your group members.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write code below each comment to log the relevant information about the provided car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create a brand new object of your own. Slack out a snippet of the code to the class when you are done. Be Creative!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31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-MyFirstObject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3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in Browser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(carGame_Solved.html | 32-CarGame)</a:t>
            </a:r>
          </a:p>
        </p:txBody>
      </p:sp>
    </p:spTree>
    <p:extLst>
      <p:ext uri="{BB962C8B-B14F-4D97-AF65-F5344CB8AC3E}">
        <p14:creationId xmlns:p14="http://schemas.microsoft.com/office/powerpoint/2010/main" val="35893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Run that Car!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from the previous activity as a starting point, create a complete application such that: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can enter keyboard input (letters).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Each of the car's methods are assigned to a key.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When the user presses a key it calls the appropriate function.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These letters also trigger a global function called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reWriteStats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() that logs the car’s make, model, color, mileage, and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isWorking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status to the console.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HINT: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You will need to use the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document.onkeyup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 function to collect input from the user's keyboard.</a:t>
            </a: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32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-CarGame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&amp; Stuff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Everyone Do: Scope &amp; Callbacks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3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TA: Demo </a:t>
            </a:r>
          </a:p>
          <a:p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(Homework Videos!)</a:t>
            </a:r>
          </a:p>
        </p:txBody>
      </p:sp>
    </p:spTree>
    <p:extLst>
      <p:ext uri="{BB962C8B-B14F-4D97-AF65-F5344CB8AC3E}">
        <p14:creationId xmlns:p14="http://schemas.microsoft.com/office/powerpoint/2010/main" val="372458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right now…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Maybe feeling like</a:t>
            </a:r>
          </a:p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Jellybeans.</a:t>
            </a:r>
            <a:endParaRPr lang="en-US" sz="4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3" t="11586" r="2793" b="-1655"/>
          <a:stretch/>
        </p:blipFill>
        <p:spPr bwMode="auto">
          <a:xfrm>
            <a:off x="320040" y="806254"/>
            <a:ext cx="8184792" cy="41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0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Extra Activity: Trivia Game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whatever class time remains, complete the following activity in pairs.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Starting from a blank HTML file: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an object with 10 questions. The object should be structured like this: 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q1: [“QUESTION”, “ANSWER”]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q2: [“QUESTION”, “ANSWER”]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create code that will ask the user questions, one by one. The user must answer by hitting t (for true) or f (for false).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Check the user’s answer against the correct answer, and provide them with an alert telling them if they are right or wrong.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Keep track of the user’s score.</a:t>
            </a:r>
          </a:p>
          <a:p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worry about having DRY code to start with. Just focus on getting working code first.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9-TriviaGame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6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to Come</a:t>
            </a:r>
          </a:p>
        </p:txBody>
      </p:sp>
      <p:pic>
        <p:nvPicPr>
          <p:cNvPr id="5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5" t="11586" r="2793" b="11586"/>
          <a:stretch/>
        </p:blipFill>
        <p:spPr bwMode="auto">
          <a:xfrm>
            <a:off x="457200" y="1143000"/>
            <a:ext cx="2485032" cy="35371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8" r="28826"/>
          <a:stretch/>
        </p:blipFill>
        <p:spPr bwMode="auto">
          <a:xfrm>
            <a:off x="5105400" y="1066800"/>
            <a:ext cx="3756977" cy="36133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36867" y="2340073"/>
            <a:ext cx="1912937" cy="11430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HANG IN THERE!</a:t>
            </a:r>
          </a:p>
        </p:txBody>
      </p:sp>
    </p:spTree>
    <p:extLst>
      <p:ext uri="{BB962C8B-B14F-4D97-AF65-F5344CB8AC3E}">
        <p14:creationId xmlns:p14="http://schemas.microsoft.com/office/powerpoint/2010/main" val="16753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30277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JavaScript Functions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JavaScript Objects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Building Simple JavaScript Applications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93800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Dissection: Array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Run the program sent to you via slack.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with your group, fill in the missing comments for each line of code.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Make sure your team can fully explain what each line means.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 prepared to share with the class.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25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-LoopTV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(SuperHeroLogging_NoFunctions.html | 26-SuperHeroLogging)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21816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11521</TotalTime>
  <Words>837</Words>
  <Application>Microsoft Macintosh PowerPoint</Application>
  <PresentationFormat>On-screen Show (4:3)</PresentationFormat>
  <Paragraphs>217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Roboto</vt:lpstr>
      <vt:lpstr>Unbranded</vt:lpstr>
      <vt:lpstr>JavaScript Juggernauts</vt:lpstr>
      <vt:lpstr>This will soon be you…</vt:lpstr>
      <vt:lpstr>But right now…</vt:lpstr>
      <vt:lpstr>Transformation to Come</vt:lpstr>
      <vt:lpstr>Today’s Class</vt:lpstr>
      <vt:lpstr>Objectives</vt:lpstr>
      <vt:lpstr>Functions</vt:lpstr>
      <vt:lpstr>PowerPoint Presentation</vt:lpstr>
      <vt:lpstr>Demo Time</vt:lpstr>
      <vt:lpstr>Mondo Repetitive…</vt:lpstr>
      <vt:lpstr>Demo Time</vt:lpstr>
      <vt:lpstr>Much Better with Functions!</vt:lpstr>
      <vt:lpstr>PowerPoint Presentation</vt:lpstr>
      <vt:lpstr>Objects</vt:lpstr>
      <vt:lpstr>Demo Time</vt:lpstr>
      <vt:lpstr>Demo Time</vt:lpstr>
      <vt:lpstr>Associated Data ==/== Arrays</vt:lpstr>
      <vt:lpstr>Demo Time</vt:lpstr>
      <vt:lpstr>Gandalf – The Object</vt:lpstr>
      <vt:lpstr>Objects Visualized</vt:lpstr>
      <vt:lpstr>Objects Visualized</vt:lpstr>
      <vt:lpstr>Objects Visualized</vt:lpstr>
      <vt:lpstr>Objects Visualized</vt:lpstr>
      <vt:lpstr>Demo Time</vt:lpstr>
      <vt:lpstr>PowerPoint Presentation</vt:lpstr>
      <vt:lpstr>Demo Time</vt:lpstr>
      <vt:lpstr>PowerPoint Presentation</vt:lpstr>
      <vt:lpstr>Scope &amp; Stuff</vt:lpstr>
      <vt:lpstr>Demo Time</vt:lpstr>
      <vt:lpstr>PowerPoint Presentation</vt:lpstr>
      <vt:lpstr>Questions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George Yoo</cp:lastModifiedBy>
  <cp:revision>1542</cp:revision>
  <cp:lastPrinted>2016-01-30T16:23:56Z</cp:lastPrinted>
  <dcterms:created xsi:type="dcterms:W3CDTF">2015-01-20T17:19:00Z</dcterms:created>
  <dcterms:modified xsi:type="dcterms:W3CDTF">2018-05-11T19:08:17Z</dcterms:modified>
</cp:coreProperties>
</file>