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65" r:id="rId2"/>
    <p:sldId id="711" r:id="rId3"/>
    <p:sldId id="712" r:id="rId4"/>
    <p:sldId id="713" r:id="rId5"/>
    <p:sldId id="714" r:id="rId6"/>
    <p:sldId id="709" r:id="rId7"/>
    <p:sldId id="715" r:id="rId8"/>
    <p:sldId id="717" r:id="rId9"/>
    <p:sldId id="726" r:id="rId10"/>
    <p:sldId id="725" r:id="rId11"/>
    <p:sldId id="723" r:id="rId12"/>
    <p:sldId id="718" r:id="rId13"/>
    <p:sldId id="719" r:id="rId14"/>
    <p:sldId id="720" r:id="rId15"/>
    <p:sldId id="721" r:id="rId16"/>
    <p:sldId id="727" r:id="rId17"/>
    <p:sldId id="728" r:id="rId18"/>
    <p:sldId id="729" r:id="rId19"/>
    <p:sldId id="730" r:id="rId20"/>
    <p:sldId id="731" r:id="rId21"/>
    <p:sldId id="732" r:id="rId22"/>
    <p:sldId id="734" r:id="rId23"/>
    <p:sldId id="735" r:id="rId24"/>
    <p:sldId id="733" r:id="rId25"/>
    <p:sldId id="616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4" autoAdjust="0"/>
    <p:restoredTop sz="84268" autoAdjust="0"/>
  </p:normalViewPr>
  <p:slideViewPr>
    <p:cSldViewPr>
      <p:cViewPr varScale="1">
        <p:scale>
          <a:sx n="78" d="100"/>
          <a:sy n="78" d="100"/>
        </p:scale>
        <p:origin x="2512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785</Words>
  <Application>Microsoft Macintosh PowerPoint</Application>
  <PresentationFormat>On-screen Show (4:3)</PresentationFormat>
  <Paragraphs>145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Roboto</vt:lpstr>
      <vt:lpstr>Arial</vt:lpstr>
      <vt:lpstr>Unbranded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1520</cp:revision>
  <cp:lastPrinted>2016-01-30T16:23:56Z</cp:lastPrinted>
  <dcterms:created xsi:type="dcterms:W3CDTF">2015-01-20T17:19:00Z</dcterms:created>
  <dcterms:modified xsi:type="dcterms:W3CDTF">2018-01-22T18:42:26Z</dcterms:modified>
</cp:coreProperties>
</file>